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68E807-1157-44C3-8404-DC7B879D8A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608694D-7675-4D0E-AC1C-58B91C13E4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60BDEF-9118-4256-B706-18116517BF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30/08/2021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00DED4-B3B8-4A91-B680-99C396F340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7177F0-AF68-4E40-B3C6-DA2006E00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4050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40922F-FCEB-4238-B5E6-F3DB8FD438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7737CB-69FF-4967-B0F0-70331FD1F6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E8D7D0-3F18-4A0C-BC05-6C38C18416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30/08/2021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EC151C-D8E9-410E-8DAD-14AC0ABB4C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9730E2-F933-47B3-A13F-9B433F58C4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1361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19EBE9-06AC-4E93-B206-75B802C868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5948C2-8CA0-459D-9B73-FBD272CC56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89FEC7-7E3E-416D-B1D6-E0FD9EA2A1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30/08/2021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AF3D07-D395-4B17-8A31-7C2A1CAD65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1B02F6-098C-4C60-AA8C-FB87D2AE82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3162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E835CD-1F66-4E63-A705-DEC1C548D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39BF32-2ED2-454D-AE0A-BEEF77D221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6C728F-B025-463B-B194-939BF8F3F7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60934A-7E3B-4C88-AD0A-EBE317C192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30/08/2021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4C94AA-9FA8-45A4-AD03-8551E4BBA0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6ABA8E-472E-41FF-ABFD-A83E0A0FED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431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991319-33A3-4452-88E5-66A2E60C91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FA3595-40D2-430B-94B7-7DDE362BFE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7F05FC-10A8-4B98-B677-46D9BAE672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E03522-7969-4ABF-9E64-9A598C8F08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FF82EA3-426C-4E1B-B77F-2BB5FCE680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FFE2FF-F282-4D91-8F24-FF9633AF9F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30/08/2021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5953498-AC36-430F-A32F-4647035A75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CE6D0E4-AFC0-410B-8EFC-3554A94AD8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324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9A8445-C3E8-43E8-B55C-3D4E9E37C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430A1C-8498-40C4-93A5-AE3DD19D73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30/08/2021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57DB81-61CC-45F9-ABEB-725CD4BB07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463894-A555-49C0-AC16-0CE303DDD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169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E2EDB9D-C2F0-4E57-B934-48EF10A75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30/08/2021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1A27533-18CF-48E8-92F5-71A4C2075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0870F3-1BE8-4C48-82A8-DE7609987C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0132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879309-F8D8-4CE3-B2E5-1B336FF30F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4202EE-CA65-4645-B2F4-3D7E6613C7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8A6961-CBD6-48CE-8170-1EE0AB8EA2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1D2916-1E32-44D4-9802-BE0AFE410F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30/08/2021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59A969-F9F4-425D-AE7A-17CECEB959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04955C-A2D9-4D59-B531-D68B819938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318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11943-7A1C-4FC8-A81C-7AB05600C5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4F47DFC-6ED9-4D05-9F84-D5754E4DFF9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029453-14AC-40CE-815C-70A215C0F6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77B008-6EBC-4281-80E1-1A3E949507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30/08/2021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E876FD-6546-46D3-9503-A675E38567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A007F5-A52D-4C55-A63C-FCDC297F2B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7292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B455FD-F312-4137-9EC4-42CAAEC08A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FD35F3-D8CF-4D16-A8E7-5F5F47972B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659FB7-816F-498F-999C-B310845F0F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30/08/2021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018DFB-B21E-4DE1-9C1F-E37A0A163C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57E008-F78C-4FC8-B2F2-441CDCB0F6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403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8369143-7B3F-4839-80D8-5029AFB753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2BDE06-940C-4378-822A-3FDA800A73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C10172-E040-426B-934F-4982EE540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30/08/2021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1C55AA-E5F9-4183-B926-13481455E1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D2F007-AADC-42AF-A302-57015AFEF6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21700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485F40B-F1BE-4E32-B9E0-8AFB0E38B1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78F027-04D9-435B-A4E3-BFB2409855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B3F373-268A-40A2-BA89-3721577304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46ED72-23F7-4299-A527-96BD6BAB0622}" type="datetimeFigureOut">
              <a:rPr lang="en-GB" smtClean="0"/>
              <a:t>30/08/2021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3B4788-06E9-40AB-B575-8C1920447E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1F82C5-1EB6-4FE0-8FD5-7675BB32A4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762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BEEC843-BDE9-40A8-9047-3B6CD724C0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FFFF00"/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4D02933-6A8F-4CF7-AA5E-318CC2DD4DF4}"/>
              </a:ext>
            </a:extLst>
          </p:cNvPr>
          <p:cNvSpPr txBox="1"/>
          <p:nvPr/>
        </p:nvSpPr>
        <p:spPr>
          <a:xfrm>
            <a:off x="2971799" y="123825"/>
            <a:ext cx="94964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Athletics Vocabulary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1FB5BCC-DD39-485C-8150-53469B27E08A}"/>
              </a:ext>
            </a:extLst>
          </p:cNvPr>
          <p:cNvSpPr txBox="1"/>
          <p:nvPr/>
        </p:nvSpPr>
        <p:spPr>
          <a:xfrm>
            <a:off x="3758807" y="1277234"/>
            <a:ext cx="470296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solidFill>
                  <a:schemeClr val="bg1"/>
                </a:solidFill>
                <a:latin typeface="Comic Sans MS" panose="030F0702030302020204" pitchFamily="66" charset="0"/>
              </a:rPr>
              <a:t>direction</a:t>
            </a:r>
            <a:r>
              <a:rPr lang="en-GB" dirty="0"/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70A0F65-9C11-412C-84B1-887174343B84}"/>
              </a:ext>
            </a:extLst>
          </p:cNvPr>
          <p:cNvSpPr txBox="1"/>
          <p:nvPr/>
        </p:nvSpPr>
        <p:spPr>
          <a:xfrm>
            <a:off x="376239" y="4996867"/>
            <a:ext cx="285749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solidFill>
                  <a:schemeClr val="bg1"/>
                </a:solidFill>
                <a:latin typeface="Comic Sans MS" panose="030F0702030302020204" pitchFamily="66" charset="0"/>
              </a:rPr>
              <a:t>bend</a:t>
            </a:r>
            <a:r>
              <a:rPr lang="en-GB" dirty="0"/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F2E8B75-E62C-479A-AC48-C35D1FE11BFD}"/>
              </a:ext>
            </a:extLst>
          </p:cNvPr>
          <p:cNvSpPr txBox="1"/>
          <p:nvPr/>
        </p:nvSpPr>
        <p:spPr>
          <a:xfrm>
            <a:off x="5205409" y="3328922"/>
            <a:ext cx="251460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solidFill>
                  <a:schemeClr val="bg1"/>
                </a:solidFill>
                <a:latin typeface="Comic Sans MS" panose="030F0702030302020204" pitchFamily="66" charset="0"/>
              </a:rPr>
              <a:t>fast</a:t>
            </a:r>
            <a:r>
              <a:rPr lang="en-GB" dirty="0"/>
              <a:t>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88DF0C9-0727-4647-BD90-14712553E861}"/>
              </a:ext>
            </a:extLst>
          </p:cNvPr>
          <p:cNvSpPr txBox="1"/>
          <p:nvPr/>
        </p:nvSpPr>
        <p:spPr>
          <a:xfrm>
            <a:off x="9470230" y="1471643"/>
            <a:ext cx="216217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solidFill>
                  <a:schemeClr val="bg1"/>
                </a:solidFill>
                <a:latin typeface="Comic Sans MS" panose="030F0702030302020204" pitchFamily="66" charset="0"/>
              </a:rPr>
              <a:t>hop</a:t>
            </a:r>
            <a:r>
              <a:rPr lang="en-GB" dirty="0"/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089D953-E4B0-4451-AB48-424716BCF832}"/>
              </a:ext>
            </a:extLst>
          </p:cNvPr>
          <p:cNvSpPr txBox="1"/>
          <p:nvPr/>
        </p:nvSpPr>
        <p:spPr>
          <a:xfrm>
            <a:off x="126205" y="3328923"/>
            <a:ext cx="41243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solidFill>
                  <a:schemeClr val="bg1"/>
                </a:solidFill>
                <a:latin typeface="Comic Sans MS" panose="030F0702030302020204" pitchFamily="66" charset="0"/>
              </a:rPr>
              <a:t>improve</a:t>
            </a:r>
            <a:r>
              <a:rPr lang="en-GB" dirty="0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553976B-9ABA-4E86-8469-416A52AA740C}"/>
              </a:ext>
            </a:extLst>
          </p:cNvPr>
          <p:cNvSpPr txBox="1"/>
          <p:nvPr/>
        </p:nvSpPr>
        <p:spPr>
          <a:xfrm>
            <a:off x="9324975" y="5110073"/>
            <a:ext cx="216217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solidFill>
                  <a:schemeClr val="bg1"/>
                </a:solidFill>
                <a:latin typeface="Comic Sans MS" panose="030F0702030302020204" pitchFamily="66" charset="0"/>
              </a:rPr>
              <a:t>aim</a:t>
            </a:r>
            <a:r>
              <a:rPr lang="en-GB" dirty="0"/>
              <a:t>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34C5726-B085-422F-BFAC-0B91C6CBCB15}"/>
              </a:ext>
            </a:extLst>
          </p:cNvPr>
          <p:cNvSpPr txBox="1"/>
          <p:nvPr/>
        </p:nvSpPr>
        <p:spPr>
          <a:xfrm>
            <a:off x="9324975" y="3362146"/>
            <a:ext cx="27051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solidFill>
                  <a:schemeClr val="bg1"/>
                </a:solidFill>
                <a:latin typeface="Comic Sans MS" panose="030F0702030302020204" pitchFamily="66" charset="0"/>
              </a:rPr>
              <a:t>slow</a:t>
            </a:r>
            <a:r>
              <a:rPr lang="en-GB" dirty="0"/>
              <a:t>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3E29DAC-2DBC-45C9-BB81-176027C2BC7F}"/>
              </a:ext>
            </a:extLst>
          </p:cNvPr>
          <p:cNvSpPr txBox="1"/>
          <p:nvPr/>
        </p:nvSpPr>
        <p:spPr>
          <a:xfrm>
            <a:off x="1568052" y="1968892"/>
            <a:ext cx="216217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solidFill>
                  <a:schemeClr val="bg1"/>
                </a:solidFill>
                <a:latin typeface="Comic Sans MS" panose="030F0702030302020204" pitchFamily="66" charset="0"/>
              </a:rPr>
              <a:t>far</a:t>
            </a:r>
            <a:r>
              <a:rPr lang="en-GB" dirty="0"/>
              <a:t>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B99CAA5-6890-4FFB-A707-2228656BEC4A}"/>
              </a:ext>
            </a:extLst>
          </p:cNvPr>
          <p:cNvSpPr txBox="1"/>
          <p:nvPr/>
        </p:nvSpPr>
        <p:spPr>
          <a:xfrm>
            <a:off x="4355306" y="5045490"/>
            <a:ext cx="34813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solidFill>
                  <a:schemeClr val="bg1"/>
                </a:solidFill>
                <a:latin typeface="Comic Sans MS" panose="030F0702030302020204" pitchFamily="66" charset="0"/>
              </a:rPr>
              <a:t>travel</a:t>
            </a:r>
            <a:r>
              <a:rPr lang="en-GB" dirty="0"/>
              <a:t>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BB638E3-1E17-4F41-A518-C2853318D7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719" y="183687"/>
            <a:ext cx="1828959" cy="1688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4847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8B667CF-D7C6-41C9-BC8D-48B4BF1C22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0031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2EA14C7-B7B7-4C63-A018-5360824184B8}"/>
              </a:ext>
            </a:extLst>
          </p:cNvPr>
          <p:cNvSpPr txBox="1"/>
          <p:nvPr/>
        </p:nvSpPr>
        <p:spPr>
          <a:xfrm>
            <a:off x="2543174" y="114300"/>
            <a:ext cx="94964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Ball skills Vocabulary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1FF8555-2BB7-4C94-B7EF-6F76916FAC7D}"/>
              </a:ext>
            </a:extLst>
          </p:cNvPr>
          <p:cNvSpPr txBox="1"/>
          <p:nvPr/>
        </p:nvSpPr>
        <p:spPr>
          <a:xfrm>
            <a:off x="7758111" y="3068747"/>
            <a:ext cx="275272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aim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0D217E1-3D28-45E0-8016-A1FA39B4BF73}"/>
              </a:ext>
            </a:extLst>
          </p:cNvPr>
          <p:cNvSpPr txBox="1"/>
          <p:nvPr/>
        </p:nvSpPr>
        <p:spPr>
          <a:xfrm>
            <a:off x="9639297" y="1155948"/>
            <a:ext cx="22955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far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2CDF554-6F8E-4014-98EF-DC6F1601FBDD}"/>
              </a:ext>
            </a:extLst>
          </p:cNvPr>
          <p:cNvSpPr txBox="1"/>
          <p:nvPr/>
        </p:nvSpPr>
        <p:spPr>
          <a:xfrm>
            <a:off x="752474" y="4580333"/>
            <a:ext cx="45624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balance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535EB77-C35F-48A2-85E0-5C38E9CC54BA}"/>
              </a:ext>
            </a:extLst>
          </p:cNvPr>
          <p:cNvSpPr txBox="1"/>
          <p:nvPr/>
        </p:nvSpPr>
        <p:spPr>
          <a:xfrm>
            <a:off x="2366962" y="2995612"/>
            <a:ext cx="30241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send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AF53A5A-9100-4F6C-9E8D-DBA0B408F35E}"/>
              </a:ext>
            </a:extLst>
          </p:cNvPr>
          <p:cNvSpPr txBox="1"/>
          <p:nvPr/>
        </p:nvSpPr>
        <p:spPr>
          <a:xfrm>
            <a:off x="8010525" y="4737437"/>
            <a:ext cx="370522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safely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F003B86-86BB-487D-8775-0A19CC04006B}"/>
              </a:ext>
            </a:extLst>
          </p:cNvPr>
          <p:cNvSpPr txBox="1"/>
          <p:nvPr/>
        </p:nvSpPr>
        <p:spPr>
          <a:xfrm>
            <a:off x="3552823" y="1326922"/>
            <a:ext cx="48291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direction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BD82534-92F3-448D-A740-D6C75F525D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451" y="114300"/>
            <a:ext cx="1595209" cy="2983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0884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52EFBBC-6DC8-4040-B292-C8A1E0654A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9050"/>
            <a:ext cx="12192001" cy="73533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3D9A7E7-4856-458A-8AC6-6E080E6042DD}"/>
              </a:ext>
            </a:extLst>
          </p:cNvPr>
          <p:cNvSpPr txBox="1"/>
          <p:nvPr/>
        </p:nvSpPr>
        <p:spPr>
          <a:xfrm>
            <a:off x="3750467" y="139244"/>
            <a:ext cx="94964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Dance Vocabulary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243BAFD-DCC5-429C-9D4B-6EE559CEFFD6}"/>
              </a:ext>
            </a:extLst>
          </p:cNvPr>
          <p:cNvSpPr txBox="1"/>
          <p:nvPr/>
        </p:nvSpPr>
        <p:spPr>
          <a:xfrm>
            <a:off x="3317080" y="1024406"/>
            <a:ext cx="33956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solidFill>
                  <a:schemeClr val="bg1"/>
                </a:solidFill>
                <a:latin typeface="Comic Sans MS" panose="030F0702030302020204" pitchFamily="66" charset="0"/>
              </a:rPr>
              <a:t>counts</a:t>
            </a:r>
            <a:r>
              <a:rPr lang="en-GB" dirty="0"/>
              <a:t>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9911073-3BBC-4198-9824-72D26C2728A9}"/>
              </a:ext>
            </a:extLst>
          </p:cNvPr>
          <p:cNvSpPr txBox="1"/>
          <p:nvPr/>
        </p:nvSpPr>
        <p:spPr>
          <a:xfrm>
            <a:off x="352425" y="2168908"/>
            <a:ext cx="251460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solidFill>
                  <a:schemeClr val="bg1"/>
                </a:solidFill>
                <a:latin typeface="Comic Sans MS" panose="030F0702030302020204" pitchFamily="66" charset="0"/>
              </a:rPr>
              <a:t>pose</a:t>
            </a:r>
            <a:r>
              <a:rPr lang="en-GB" dirty="0"/>
              <a:t>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6025A67-18F3-41C2-8043-9D63917F2682}"/>
              </a:ext>
            </a:extLst>
          </p:cNvPr>
          <p:cNvSpPr txBox="1"/>
          <p:nvPr/>
        </p:nvSpPr>
        <p:spPr>
          <a:xfrm>
            <a:off x="2276473" y="3313409"/>
            <a:ext cx="391954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solidFill>
                  <a:schemeClr val="bg1"/>
                </a:solidFill>
                <a:latin typeface="Comic Sans MS" panose="030F0702030302020204" pitchFamily="66" charset="0"/>
              </a:rPr>
              <a:t>balance</a:t>
            </a:r>
            <a:r>
              <a:rPr lang="en-GB" dirty="0"/>
              <a:t>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EC9D3CB-7810-4E1C-A248-819F286952C1}"/>
              </a:ext>
            </a:extLst>
          </p:cNvPr>
          <p:cNvSpPr txBox="1"/>
          <p:nvPr/>
        </p:nvSpPr>
        <p:spPr>
          <a:xfrm>
            <a:off x="9297592" y="3176824"/>
            <a:ext cx="251460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solidFill>
                  <a:schemeClr val="bg1"/>
                </a:solidFill>
                <a:latin typeface="Comic Sans MS" panose="030F0702030302020204" pitchFamily="66" charset="0"/>
              </a:rPr>
              <a:t>fast</a:t>
            </a:r>
            <a:r>
              <a:rPr lang="en-GB" dirty="0"/>
              <a:t>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E20B402-9E53-4138-A0DA-8832845FC524}"/>
              </a:ext>
            </a:extLst>
          </p:cNvPr>
          <p:cNvSpPr txBox="1"/>
          <p:nvPr/>
        </p:nvSpPr>
        <p:spPr>
          <a:xfrm>
            <a:off x="8794548" y="997333"/>
            <a:ext cx="325278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solidFill>
                  <a:schemeClr val="bg1"/>
                </a:solidFill>
                <a:latin typeface="Comic Sans MS" panose="030F0702030302020204" pitchFamily="66" charset="0"/>
              </a:rPr>
              <a:t>levels</a:t>
            </a:r>
            <a:r>
              <a:rPr lang="en-GB" dirty="0"/>
              <a:t>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5BB34C6-E161-4E49-8D4D-51BC616440D5}"/>
              </a:ext>
            </a:extLst>
          </p:cNvPr>
          <p:cNvSpPr txBox="1"/>
          <p:nvPr/>
        </p:nvSpPr>
        <p:spPr>
          <a:xfrm>
            <a:off x="6712743" y="2070229"/>
            <a:ext cx="251460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solidFill>
                  <a:schemeClr val="bg1"/>
                </a:solidFill>
                <a:latin typeface="Comic Sans MS" panose="030F0702030302020204" pitchFamily="66" charset="0"/>
              </a:rPr>
              <a:t>slow</a:t>
            </a:r>
            <a:r>
              <a:rPr lang="en-GB" dirty="0"/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EDA053C-8E0D-437B-860B-B30F48928C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763" y="209550"/>
            <a:ext cx="2810021" cy="2033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0920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B744684-075E-4203-A70D-3FBB49FD72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91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5EFC3E6-0023-4E84-A44A-69CB55458E7A}"/>
              </a:ext>
            </a:extLst>
          </p:cNvPr>
          <p:cNvSpPr txBox="1"/>
          <p:nvPr/>
        </p:nvSpPr>
        <p:spPr>
          <a:xfrm>
            <a:off x="3469480" y="246994"/>
            <a:ext cx="94964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Fitness Vocabulary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D6DB39E-4775-425A-8EF2-DCD3ED1BFCD7}"/>
              </a:ext>
            </a:extLst>
          </p:cNvPr>
          <p:cNvSpPr txBox="1"/>
          <p:nvPr/>
        </p:nvSpPr>
        <p:spPr>
          <a:xfrm>
            <a:off x="6810374" y="5143500"/>
            <a:ext cx="47815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direction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D67C6E6-9D79-4973-9266-F5D9E8F1049C}"/>
              </a:ext>
            </a:extLst>
          </p:cNvPr>
          <p:cNvSpPr txBox="1"/>
          <p:nvPr/>
        </p:nvSpPr>
        <p:spPr>
          <a:xfrm>
            <a:off x="8705849" y="3573931"/>
            <a:ext cx="22955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fast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0811A2-938B-4EAC-A94F-6FFD79D08AC4}"/>
              </a:ext>
            </a:extLst>
          </p:cNvPr>
          <p:cNvSpPr txBox="1"/>
          <p:nvPr/>
        </p:nvSpPr>
        <p:spPr>
          <a:xfrm>
            <a:off x="1676399" y="5429482"/>
            <a:ext cx="22955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hop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B48AF1C-0570-48C1-A597-17DC5536C910}"/>
              </a:ext>
            </a:extLst>
          </p:cNvPr>
          <p:cNvSpPr txBox="1"/>
          <p:nvPr/>
        </p:nvSpPr>
        <p:spPr>
          <a:xfrm>
            <a:off x="4541885" y="3143636"/>
            <a:ext cx="285750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jump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D9748FD-DB8D-4E13-AFAB-5F43F6478920}"/>
              </a:ext>
            </a:extLst>
          </p:cNvPr>
          <p:cNvSpPr txBox="1"/>
          <p:nvPr/>
        </p:nvSpPr>
        <p:spPr>
          <a:xfrm>
            <a:off x="7707265" y="1519505"/>
            <a:ext cx="407670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balance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E59F85F-FF3C-405E-A2A3-1A87003031F4}"/>
              </a:ext>
            </a:extLst>
          </p:cNvPr>
          <p:cNvSpPr txBox="1"/>
          <p:nvPr/>
        </p:nvSpPr>
        <p:spPr>
          <a:xfrm>
            <a:off x="3469480" y="1388980"/>
            <a:ext cx="22955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slow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4E8B2D7-AA3B-4C76-9552-A2AB29B511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183" y="105079"/>
            <a:ext cx="2154192" cy="2076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6658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2BE24EB-B9AC-461A-8295-1EB2794647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33FE131-FE1A-4920-B4ED-39DB463F504A}"/>
              </a:ext>
            </a:extLst>
          </p:cNvPr>
          <p:cNvSpPr txBox="1"/>
          <p:nvPr/>
        </p:nvSpPr>
        <p:spPr>
          <a:xfrm>
            <a:off x="2695575" y="205212"/>
            <a:ext cx="94964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Fundamentals Vocabulary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8E3C6BF-56AB-4E87-B4DF-D858B1E99AB1}"/>
              </a:ext>
            </a:extLst>
          </p:cNvPr>
          <p:cNvSpPr txBox="1"/>
          <p:nvPr/>
        </p:nvSpPr>
        <p:spPr>
          <a:xfrm>
            <a:off x="3524249" y="1195320"/>
            <a:ext cx="47815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direction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A2116A-C21E-4BAC-808D-15075B309098}"/>
              </a:ext>
            </a:extLst>
          </p:cNvPr>
          <p:cNvSpPr txBox="1"/>
          <p:nvPr/>
        </p:nvSpPr>
        <p:spPr>
          <a:xfrm>
            <a:off x="6672264" y="3273096"/>
            <a:ext cx="22955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fast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5CB1931-63E8-478A-8D93-71B468A0A5CA}"/>
              </a:ext>
            </a:extLst>
          </p:cNvPr>
          <p:cNvSpPr txBox="1"/>
          <p:nvPr/>
        </p:nvSpPr>
        <p:spPr>
          <a:xfrm>
            <a:off x="9220199" y="4752439"/>
            <a:ext cx="22955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hop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4C13A53-7C2B-4246-A76A-4684E3B7B4F5}"/>
              </a:ext>
            </a:extLst>
          </p:cNvPr>
          <p:cNvSpPr txBox="1"/>
          <p:nvPr/>
        </p:nvSpPr>
        <p:spPr>
          <a:xfrm>
            <a:off x="9220198" y="2411820"/>
            <a:ext cx="22955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slow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A0F39AA-7342-493C-B82B-3283A7B3DF87}"/>
              </a:ext>
            </a:extLst>
          </p:cNvPr>
          <p:cNvSpPr txBox="1"/>
          <p:nvPr/>
        </p:nvSpPr>
        <p:spPr>
          <a:xfrm>
            <a:off x="3086099" y="3043096"/>
            <a:ext cx="22955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land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F0EDF34-1C00-4CFB-B882-1994B83B5AD2}"/>
              </a:ext>
            </a:extLst>
          </p:cNvPr>
          <p:cNvSpPr txBox="1"/>
          <p:nvPr/>
        </p:nvSpPr>
        <p:spPr>
          <a:xfrm>
            <a:off x="4062412" y="4924887"/>
            <a:ext cx="32908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safely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5A90283-9A13-4645-BE5F-E4EE52A00F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935" y="285750"/>
            <a:ext cx="2023706" cy="2505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7230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Image result for turquoise power point background">
            <a:extLst>
              <a:ext uri="{FF2B5EF4-FFF2-40B4-BE49-F238E27FC236}">
                <a16:creationId xmlns:a16="http://schemas.microsoft.com/office/drawing/2014/main" id="{869F9F4A-6974-4184-A17F-73E0BCF447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9" y="0"/>
            <a:ext cx="12192000" cy="6905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20E22C5-8246-4698-9129-6E05C0F4AD51}"/>
              </a:ext>
            </a:extLst>
          </p:cNvPr>
          <p:cNvSpPr txBox="1"/>
          <p:nvPr/>
        </p:nvSpPr>
        <p:spPr>
          <a:xfrm>
            <a:off x="3274218" y="251235"/>
            <a:ext cx="94964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Gymnastics Vocabulary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1C720BE-3240-4031-9705-746B34950715}"/>
              </a:ext>
            </a:extLst>
          </p:cNvPr>
          <p:cNvSpPr txBox="1"/>
          <p:nvPr/>
        </p:nvSpPr>
        <p:spPr>
          <a:xfrm>
            <a:off x="6110286" y="1936441"/>
            <a:ext cx="357187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action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A95F54F-D3C2-4CF3-B4FD-06381761F2BA}"/>
              </a:ext>
            </a:extLst>
          </p:cNvPr>
          <p:cNvSpPr txBox="1"/>
          <p:nvPr/>
        </p:nvSpPr>
        <p:spPr>
          <a:xfrm>
            <a:off x="3686174" y="3378559"/>
            <a:ext cx="34051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speed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4EA9F4D-9B6A-4CC3-BB20-756D93269808}"/>
              </a:ext>
            </a:extLst>
          </p:cNvPr>
          <p:cNvSpPr txBox="1"/>
          <p:nvPr/>
        </p:nvSpPr>
        <p:spPr>
          <a:xfrm>
            <a:off x="8625963" y="3500295"/>
            <a:ext cx="266592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point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952921F-19BC-4098-B83C-FD741876BFE9}"/>
              </a:ext>
            </a:extLst>
          </p:cNvPr>
          <p:cNvSpPr txBox="1"/>
          <p:nvPr/>
        </p:nvSpPr>
        <p:spPr>
          <a:xfrm>
            <a:off x="9767886" y="1140386"/>
            <a:ext cx="22955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role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2B8F02-E85F-4097-B126-B5ED86263B7C}"/>
              </a:ext>
            </a:extLst>
          </p:cNvPr>
          <p:cNvSpPr txBox="1"/>
          <p:nvPr/>
        </p:nvSpPr>
        <p:spPr>
          <a:xfrm>
            <a:off x="723899" y="4872284"/>
            <a:ext cx="48672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direction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D79D71E-3F73-4C48-A364-A4823F42495F}"/>
              </a:ext>
            </a:extLst>
          </p:cNvPr>
          <p:cNvSpPr txBox="1"/>
          <p:nvPr/>
        </p:nvSpPr>
        <p:spPr>
          <a:xfrm>
            <a:off x="7450932" y="5155644"/>
            <a:ext cx="418623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balance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0BD2475-C51F-47DC-AEAA-12CA42814F35}"/>
              </a:ext>
            </a:extLst>
          </p:cNvPr>
          <p:cNvSpPr txBox="1"/>
          <p:nvPr/>
        </p:nvSpPr>
        <p:spPr>
          <a:xfrm>
            <a:off x="180976" y="2838576"/>
            <a:ext cx="254317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level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630F9FB-4F90-413F-A33C-C991F8A26009}"/>
              </a:ext>
            </a:extLst>
          </p:cNvPr>
          <p:cNvSpPr txBox="1"/>
          <p:nvPr/>
        </p:nvSpPr>
        <p:spPr>
          <a:xfrm>
            <a:off x="3190873" y="1140386"/>
            <a:ext cx="293370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jump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E5C1D13-13D0-4DB9-A96D-66975540E4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715" y="107039"/>
            <a:ext cx="1945760" cy="2181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5287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pink power point background">
            <a:extLst>
              <a:ext uri="{FF2B5EF4-FFF2-40B4-BE49-F238E27FC236}">
                <a16:creationId xmlns:a16="http://schemas.microsoft.com/office/drawing/2014/main" id="{8F926A5D-98B2-4E06-AC2E-C2BDFA5AB4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978C405-AEC2-4C81-ACD3-02A57211BE4D}"/>
              </a:ext>
            </a:extLst>
          </p:cNvPr>
          <p:cNvSpPr txBox="1"/>
          <p:nvPr/>
        </p:nvSpPr>
        <p:spPr>
          <a:xfrm>
            <a:off x="495299" y="5137304"/>
            <a:ext cx="48672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attacker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FC3EF32-631B-47B0-8698-86E5D3FC2B6C}"/>
              </a:ext>
            </a:extLst>
          </p:cNvPr>
          <p:cNvSpPr txBox="1"/>
          <p:nvPr/>
        </p:nvSpPr>
        <p:spPr>
          <a:xfrm>
            <a:off x="7105651" y="5081381"/>
            <a:ext cx="48672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partner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BF2D0B-EEC8-4C85-A4A4-76709B3968A4}"/>
              </a:ext>
            </a:extLst>
          </p:cNvPr>
          <p:cNvSpPr txBox="1"/>
          <p:nvPr/>
        </p:nvSpPr>
        <p:spPr>
          <a:xfrm>
            <a:off x="723898" y="2905151"/>
            <a:ext cx="48672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score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DB43BA5-93F3-42E1-8E1B-D330301592D3}"/>
              </a:ext>
            </a:extLst>
          </p:cNvPr>
          <p:cNvSpPr txBox="1"/>
          <p:nvPr/>
        </p:nvSpPr>
        <p:spPr>
          <a:xfrm>
            <a:off x="7981949" y="2881551"/>
            <a:ext cx="48672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points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341220D-8039-4CC5-99C2-6E57C75E7E89}"/>
              </a:ext>
            </a:extLst>
          </p:cNvPr>
          <p:cNvSpPr txBox="1"/>
          <p:nvPr/>
        </p:nvSpPr>
        <p:spPr>
          <a:xfrm>
            <a:off x="7105652" y="1109916"/>
            <a:ext cx="48672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dribbling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DA58BE4-D9CC-4505-AB03-69C770A9E30D}"/>
              </a:ext>
            </a:extLst>
          </p:cNvPr>
          <p:cNvSpPr txBox="1"/>
          <p:nvPr/>
        </p:nvSpPr>
        <p:spPr>
          <a:xfrm>
            <a:off x="219075" y="1052788"/>
            <a:ext cx="48672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defender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763B64E-D34A-4B75-96FF-F3413EA8B710}"/>
              </a:ext>
            </a:extLst>
          </p:cNvPr>
          <p:cNvSpPr txBox="1"/>
          <p:nvPr/>
        </p:nvSpPr>
        <p:spPr>
          <a:xfrm>
            <a:off x="1419224" y="-13468"/>
            <a:ext cx="94964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Invasion games Vocabulary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12477D5-DBEF-4AB6-8858-46B87D6C03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7599" y="2209800"/>
            <a:ext cx="2298175" cy="3171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9618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 result for netball power point background">
            <a:extLst>
              <a:ext uri="{FF2B5EF4-FFF2-40B4-BE49-F238E27FC236}">
                <a16:creationId xmlns:a16="http://schemas.microsoft.com/office/drawing/2014/main" id="{801DFC82-A576-4C59-B33B-8DF889A2FB1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028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54D8FB3-E0FE-49DE-8FBF-2F9D0A7333EA}"/>
              </a:ext>
            </a:extLst>
          </p:cNvPr>
          <p:cNvSpPr txBox="1"/>
          <p:nvPr/>
        </p:nvSpPr>
        <p:spPr>
          <a:xfrm>
            <a:off x="809625" y="0"/>
            <a:ext cx="107251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Net and wall games Vocabulary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C486C6-70AB-4D6A-A12E-0BF628131050}"/>
              </a:ext>
            </a:extLst>
          </p:cNvPr>
          <p:cNvSpPr txBox="1"/>
          <p:nvPr/>
        </p:nvSpPr>
        <p:spPr>
          <a:xfrm>
            <a:off x="3657599" y="5080279"/>
            <a:ext cx="50292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underarm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BD649C-F616-496E-B584-755EE6B5D2EB}"/>
              </a:ext>
            </a:extLst>
          </p:cNvPr>
          <p:cNvSpPr txBox="1"/>
          <p:nvPr/>
        </p:nvSpPr>
        <p:spPr>
          <a:xfrm>
            <a:off x="228002" y="4642008"/>
            <a:ext cx="27241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point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39953B4-8589-477E-B2E7-821F0CBAE903}"/>
              </a:ext>
            </a:extLst>
          </p:cNvPr>
          <p:cNvSpPr txBox="1"/>
          <p:nvPr/>
        </p:nvSpPr>
        <p:spPr>
          <a:xfrm>
            <a:off x="7324723" y="2110236"/>
            <a:ext cx="27241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net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599454D-425F-4DD2-82CF-5FD8328B0468}"/>
              </a:ext>
            </a:extLst>
          </p:cNvPr>
          <p:cNvSpPr txBox="1"/>
          <p:nvPr/>
        </p:nvSpPr>
        <p:spPr>
          <a:xfrm>
            <a:off x="8571747" y="923330"/>
            <a:ext cx="395763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position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2C86E5-2DB2-4F3A-B865-D67C13D6D68B}"/>
              </a:ext>
            </a:extLst>
          </p:cNvPr>
          <p:cNvSpPr txBox="1"/>
          <p:nvPr/>
        </p:nvSpPr>
        <p:spPr>
          <a:xfrm>
            <a:off x="180641" y="965056"/>
            <a:ext cx="41100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partner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6C10CF4-6769-4C5E-8E60-A3C8434E143A}"/>
              </a:ext>
            </a:extLst>
          </p:cNvPr>
          <p:cNvSpPr txBox="1"/>
          <p:nvPr/>
        </p:nvSpPr>
        <p:spPr>
          <a:xfrm>
            <a:off x="430411" y="2886550"/>
            <a:ext cx="307181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ready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7928554-D671-4899-9C81-6A34CAF64EAE}"/>
              </a:ext>
            </a:extLst>
          </p:cNvPr>
          <p:cNvSpPr txBox="1"/>
          <p:nvPr/>
        </p:nvSpPr>
        <p:spPr>
          <a:xfrm>
            <a:off x="7879240" y="4405138"/>
            <a:ext cx="324802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score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A4F6F6C-810D-462D-A9E5-FFC99F5313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7937" y="1519054"/>
            <a:ext cx="2475946" cy="3190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2018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 result for rounders power point background">
            <a:extLst>
              <a:ext uri="{FF2B5EF4-FFF2-40B4-BE49-F238E27FC236}">
                <a16:creationId xmlns:a16="http://schemas.microsoft.com/office/drawing/2014/main" id="{0C3DCA1C-D103-4E02-826E-70999C2085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4314"/>
            <a:ext cx="12432277" cy="728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0603633-2CA1-40BE-8A17-9795BACDAEED}"/>
              </a:ext>
            </a:extLst>
          </p:cNvPr>
          <p:cNvSpPr txBox="1"/>
          <p:nvPr/>
        </p:nvSpPr>
        <p:spPr>
          <a:xfrm>
            <a:off x="1049594" y="0"/>
            <a:ext cx="1228725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Striking and fielding games </a:t>
            </a:r>
          </a:p>
          <a:p>
            <a:r>
              <a:rPr lang="en-GB" sz="5400" b="1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             </a:t>
            </a:r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vocabulary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1D247E1-EFDB-41AB-A51F-9B851D8A6202}"/>
              </a:ext>
            </a:extLst>
          </p:cNvPr>
          <p:cNvSpPr txBox="1"/>
          <p:nvPr/>
        </p:nvSpPr>
        <p:spPr>
          <a:xfrm>
            <a:off x="4317671" y="2767280"/>
            <a:ext cx="37116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target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0F8412B-5800-41F4-A891-91576C0466E5}"/>
              </a:ext>
            </a:extLst>
          </p:cNvPr>
          <p:cNvSpPr txBox="1"/>
          <p:nvPr/>
        </p:nvSpPr>
        <p:spPr>
          <a:xfrm>
            <a:off x="8748412" y="2292693"/>
            <a:ext cx="355013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catch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68DDA39-61A6-45B9-A78F-AA5263D25804}"/>
              </a:ext>
            </a:extLst>
          </p:cNvPr>
          <p:cNvSpPr txBox="1"/>
          <p:nvPr/>
        </p:nvSpPr>
        <p:spPr>
          <a:xfrm>
            <a:off x="932683" y="3207506"/>
            <a:ext cx="266592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hit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14C5E89-E992-4C32-933D-41F2644AC426}"/>
              </a:ext>
            </a:extLst>
          </p:cNvPr>
          <p:cNvSpPr txBox="1"/>
          <p:nvPr/>
        </p:nvSpPr>
        <p:spPr>
          <a:xfrm>
            <a:off x="8554066" y="4724037"/>
            <a:ext cx="325585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solidFill>
                  <a:schemeClr val="bg1"/>
                </a:solidFill>
                <a:latin typeface="Comic Sans MS" panose="030F0702030302020204" pitchFamily="66" charset="0"/>
              </a:rPr>
              <a:t>throw</a:t>
            </a:r>
            <a:endParaRPr lang="en-GB" sz="72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CA0FAF5-A687-466D-A8E4-68D88713E53A}"/>
              </a:ext>
            </a:extLst>
          </p:cNvPr>
          <p:cNvSpPr txBox="1"/>
          <p:nvPr/>
        </p:nvSpPr>
        <p:spPr>
          <a:xfrm>
            <a:off x="4134464" y="4971301"/>
            <a:ext cx="354099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solidFill>
                  <a:schemeClr val="bg1"/>
                </a:solidFill>
                <a:latin typeface="Comic Sans MS" panose="030F0702030302020204" pitchFamily="66" charset="0"/>
              </a:rPr>
              <a:t>score</a:t>
            </a:r>
            <a:endParaRPr lang="en-GB" sz="72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F9270BF-933D-4432-9399-665D68162D33}"/>
              </a:ext>
            </a:extLst>
          </p:cNvPr>
          <p:cNvSpPr txBox="1"/>
          <p:nvPr/>
        </p:nvSpPr>
        <p:spPr>
          <a:xfrm>
            <a:off x="176981" y="1603753"/>
            <a:ext cx="327414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points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03657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D31D03D-E5E1-4F7F-AB0F-1E9611E5AC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98"/>
            <a:ext cx="12192000" cy="685869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E4CE339-49A9-4336-974B-7C8C74BE46D2}"/>
              </a:ext>
            </a:extLst>
          </p:cNvPr>
          <p:cNvSpPr txBox="1"/>
          <p:nvPr/>
        </p:nvSpPr>
        <p:spPr>
          <a:xfrm>
            <a:off x="2857500" y="81334"/>
            <a:ext cx="949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Yoga Vocabulary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D262281-E8F6-4DC4-A026-74D90B69A6BE}"/>
              </a:ext>
            </a:extLst>
          </p:cNvPr>
          <p:cNvSpPr txBox="1"/>
          <p:nvPr/>
        </p:nvSpPr>
        <p:spPr>
          <a:xfrm>
            <a:off x="9024935" y="4874947"/>
            <a:ext cx="272415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feel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281D413-1366-490F-9F6E-6592A3AA61FB}"/>
              </a:ext>
            </a:extLst>
          </p:cNvPr>
          <p:cNvSpPr txBox="1"/>
          <p:nvPr/>
        </p:nvSpPr>
        <p:spPr>
          <a:xfrm>
            <a:off x="9272584" y="1172691"/>
            <a:ext cx="272415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pose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789CB2-BEDA-44C0-8B24-B9805978FF57}"/>
              </a:ext>
            </a:extLst>
          </p:cNvPr>
          <p:cNvSpPr txBox="1"/>
          <p:nvPr/>
        </p:nvSpPr>
        <p:spPr>
          <a:xfrm>
            <a:off x="6677023" y="3177102"/>
            <a:ext cx="36909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listen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0BABA52-887E-4310-AD76-08E0FA70AAAA}"/>
              </a:ext>
            </a:extLst>
          </p:cNvPr>
          <p:cNvSpPr txBox="1"/>
          <p:nvPr/>
        </p:nvSpPr>
        <p:spPr>
          <a:xfrm>
            <a:off x="4702968" y="5029992"/>
            <a:ext cx="331708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slowly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3EE07C7-F98E-44B6-BF85-8E2840B9F01A}"/>
              </a:ext>
            </a:extLst>
          </p:cNvPr>
          <p:cNvSpPr txBox="1"/>
          <p:nvPr/>
        </p:nvSpPr>
        <p:spPr>
          <a:xfrm>
            <a:off x="556021" y="1322366"/>
            <a:ext cx="36052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breath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7E35761-CD3C-4B6A-8821-DBD7B441DF35}"/>
              </a:ext>
            </a:extLst>
          </p:cNvPr>
          <p:cNvSpPr txBox="1"/>
          <p:nvPr/>
        </p:nvSpPr>
        <p:spPr>
          <a:xfrm>
            <a:off x="5452465" y="1450721"/>
            <a:ext cx="272415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copy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11EA4C4-A962-441C-9AFD-8D2225B851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787863"/>
            <a:ext cx="3167066" cy="3085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5155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 result for astro turf power point background">
            <a:extLst>
              <a:ext uri="{FF2B5EF4-FFF2-40B4-BE49-F238E27FC236}">
                <a16:creationId xmlns:a16="http://schemas.microsoft.com/office/drawing/2014/main" id="{27D11EF2-D53E-4537-AB82-E423A16C20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E64F4AF-03A7-4517-9882-BC57A46C7970}"/>
              </a:ext>
            </a:extLst>
          </p:cNvPr>
          <p:cNvSpPr txBox="1"/>
          <p:nvPr/>
        </p:nvSpPr>
        <p:spPr>
          <a:xfrm>
            <a:off x="304800" y="81334"/>
            <a:ext cx="120491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Sending and receiving Vocabulary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8DCF2B7-8D07-4341-BAF0-1054C2A8B86E}"/>
              </a:ext>
            </a:extLst>
          </p:cNvPr>
          <p:cNvSpPr txBox="1"/>
          <p:nvPr/>
        </p:nvSpPr>
        <p:spPr>
          <a:xfrm>
            <a:off x="5516752" y="4049438"/>
            <a:ext cx="272415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far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008B35-06BC-4717-AFB1-21ABE72CCDCA}"/>
              </a:ext>
            </a:extLst>
          </p:cNvPr>
          <p:cNvSpPr txBox="1"/>
          <p:nvPr/>
        </p:nvSpPr>
        <p:spPr>
          <a:xfrm>
            <a:off x="458394" y="5088360"/>
            <a:ext cx="41076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partner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0F04650-B8BB-4852-B530-0CE57BE6B5F6}"/>
              </a:ext>
            </a:extLst>
          </p:cNvPr>
          <p:cNvSpPr txBox="1"/>
          <p:nvPr/>
        </p:nvSpPr>
        <p:spPr>
          <a:xfrm>
            <a:off x="8587677" y="2725999"/>
            <a:ext cx="334565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score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359DC7C-1A89-45FB-9D1E-160C5FE7FACE}"/>
              </a:ext>
            </a:extLst>
          </p:cNvPr>
          <p:cNvSpPr txBox="1"/>
          <p:nvPr/>
        </p:nvSpPr>
        <p:spPr>
          <a:xfrm>
            <a:off x="6337989" y="1162367"/>
            <a:ext cx="44993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distance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10F7F75-5ECE-4025-AF37-809C90662F9C}"/>
              </a:ext>
            </a:extLst>
          </p:cNvPr>
          <p:cNvSpPr txBox="1"/>
          <p:nvPr/>
        </p:nvSpPr>
        <p:spPr>
          <a:xfrm>
            <a:off x="3840072" y="2485806"/>
            <a:ext cx="318849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throw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63AD17D-1B82-4D59-A68D-3CAEB3760B98}"/>
              </a:ext>
            </a:extLst>
          </p:cNvPr>
          <p:cNvSpPr txBox="1"/>
          <p:nvPr/>
        </p:nvSpPr>
        <p:spPr>
          <a:xfrm>
            <a:off x="8133752" y="5161243"/>
            <a:ext cx="318849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points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B9AA418-2E9D-4EA7-970F-69F4DA4305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1175074"/>
            <a:ext cx="3188498" cy="2847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9639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mage result for green power point background">
            <a:extLst>
              <a:ext uri="{FF2B5EF4-FFF2-40B4-BE49-F238E27FC236}">
                <a16:creationId xmlns:a16="http://schemas.microsoft.com/office/drawing/2014/main" id="{BD31BB5B-55C8-44BB-A3B8-2C04C2EC84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6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211E100-497A-4FC0-8BF7-562572549D36}"/>
              </a:ext>
            </a:extLst>
          </p:cNvPr>
          <p:cNvSpPr txBox="1"/>
          <p:nvPr/>
        </p:nvSpPr>
        <p:spPr>
          <a:xfrm>
            <a:off x="1800225" y="81334"/>
            <a:ext cx="949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Team building Vocabulary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EA36BE9-AB73-46DF-823E-053CF8C446A1}"/>
              </a:ext>
            </a:extLst>
          </p:cNvPr>
          <p:cNvSpPr txBox="1"/>
          <p:nvPr/>
        </p:nvSpPr>
        <p:spPr>
          <a:xfrm>
            <a:off x="438149" y="5236630"/>
            <a:ext cx="272415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lead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E055212-9AE1-4BFC-AE08-901340615D68}"/>
              </a:ext>
            </a:extLst>
          </p:cNvPr>
          <p:cNvSpPr txBox="1"/>
          <p:nvPr/>
        </p:nvSpPr>
        <p:spPr>
          <a:xfrm>
            <a:off x="3288502" y="1442995"/>
            <a:ext cx="272415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solve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5551547-9CC5-4118-9047-1D888821B304}"/>
              </a:ext>
            </a:extLst>
          </p:cNvPr>
          <p:cNvSpPr txBox="1"/>
          <p:nvPr/>
        </p:nvSpPr>
        <p:spPr>
          <a:xfrm>
            <a:off x="3694510" y="3470134"/>
            <a:ext cx="552687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cooperate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8EF3C36-45C7-4DA9-9FE9-B88F94C80024}"/>
              </a:ext>
            </a:extLst>
          </p:cNvPr>
          <p:cNvSpPr txBox="1"/>
          <p:nvPr/>
        </p:nvSpPr>
        <p:spPr>
          <a:xfrm>
            <a:off x="6012653" y="5176102"/>
            <a:ext cx="628887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instructions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80EA164-3454-45AE-9CD9-64EE954801AF}"/>
              </a:ext>
            </a:extLst>
          </p:cNvPr>
          <p:cNvSpPr txBox="1"/>
          <p:nvPr/>
        </p:nvSpPr>
        <p:spPr>
          <a:xfrm>
            <a:off x="7250902" y="1368893"/>
            <a:ext cx="552687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teamwork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E9CA4BF-F0A3-4ED2-A3C1-B8EC6AACFF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164" y="1428732"/>
            <a:ext cx="2284214" cy="3294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8331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</TotalTime>
  <Words>113</Words>
  <Application>Microsoft Office PowerPoint</Application>
  <PresentationFormat>Widescreen</PresentationFormat>
  <Paragraphs>90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Nichola Carey</dc:creator>
  <cp:lastModifiedBy>Nichola Carey</cp:lastModifiedBy>
  <cp:revision>23</cp:revision>
  <dcterms:created xsi:type="dcterms:W3CDTF">2021-02-04T10:35:34Z</dcterms:created>
  <dcterms:modified xsi:type="dcterms:W3CDTF">2021-08-30T11:21:20Z</dcterms:modified>
</cp:coreProperties>
</file>