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8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8E807-1157-44C3-8404-DC7B879D8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08694D-7675-4D0E-AC1C-58B91C13E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0BDEF-9118-4256-B706-18116517B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0DED4-B3B8-4A91-B680-99C396F34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7177F0-AF68-4E40-B3C6-DA2006E00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050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0922F-FCEB-4238-B5E6-F3DB8FD43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737CB-69FF-4967-B0F0-70331FD1F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8D7D0-3F18-4A0C-BC05-6C38C1841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C151C-D8E9-410E-8DAD-14AC0ABB4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730E2-F933-47B3-A13F-9B433F58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36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9EBE9-06AC-4E93-B206-75B802C86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5948C2-8CA0-459D-9B73-FBD272CC5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9FEC7-7E3E-416D-B1D6-E0FD9EA2A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F3D07-D395-4B17-8A31-7C2A1CAD6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B02F6-098C-4C60-AA8C-FB87D2AE8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1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835CD-1F66-4E63-A705-DEC1C548D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9BF32-2ED2-454D-AE0A-BEEF77D221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C728F-B025-463B-B194-939BF8F3F7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60934A-7E3B-4C88-AD0A-EBE317C1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C94AA-9FA8-45A4-AD03-8551E4BB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6ABA8E-472E-41FF-ABFD-A83E0A0FE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31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91319-33A3-4452-88E5-66A2E60C9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A3595-40D2-430B-94B7-7DDE362BF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7F05FC-10A8-4B98-B677-46D9BAE67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E03522-7969-4ABF-9E64-9A598C8F0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F82EA3-426C-4E1B-B77F-2BB5FCE680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FFE2FF-F282-4D91-8F24-FF9633AF9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953498-AC36-430F-A32F-4647035A7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6D0E4-AFC0-410B-8EFC-3554A94AD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3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A8445-C3E8-43E8-B55C-3D4E9E37C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430A1C-8498-40C4-93A5-AE3DD19D7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7DB81-61CC-45F9-ABEB-725CD4BB0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63894-A555-49C0-AC16-0CE303DDD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6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2EDB9D-C2F0-4E57-B934-48EF10A7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A27533-18CF-48E8-92F5-71A4C20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0870F3-1BE8-4C48-82A8-DE7609987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013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79309-F8D8-4CE3-B2E5-1B336FF30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202EE-CA65-4645-B2F4-3D7E6613C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A6961-CBD6-48CE-8170-1EE0AB8EA2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D2916-1E32-44D4-9802-BE0AFE410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59A969-F9F4-425D-AE7A-17CECEB95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04955C-A2D9-4D59-B531-D68B81993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8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11943-7A1C-4FC8-A81C-7AB05600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F47DFC-6ED9-4D05-9F84-D5754E4DFF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029453-14AC-40CE-815C-70A215C0F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7B008-6EBC-4281-80E1-1A3E9495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E876FD-6546-46D3-9503-A675E3856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A007F5-A52D-4C55-A63C-FCDC297F2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29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455FD-F312-4137-9EC4-42CAAEC08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FD35F3-D8CF-4D16-A8E7-5F5F47972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59FB7-816F-498F-999C-B310845F0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18DFB-B21E-4DE1-9C1F-E37A0A163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7E008-F78C-4FC8-B2F2-441CDCB0F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03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369143-7B3F-4839-80D8-5029AFB753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DE06-940C-4378-822A-3FDA800A73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10172-E040-426B-934F-4982EE540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C55AA-E5F9-4183-B926-13481455E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2F007-AADC-42AF-A302-57015AFEF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170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85F40B-F1BE-4E32-B9E0-8AFB0E38B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78F027-04D9-435B-A4E3-BFB240985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3F373-268A-40A2-BA89-372157730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B4788-06E9-40AB-B575-8C1920447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F82C5-1EB6-4FE0-8FD5-7675BB32A4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762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EEC843-BDE9-40A8-9047-3B6CD724C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19"/>
            <a:ext cx="12192000" cy="6858000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D02933-6A8F-4CF7-AA5E-318CC2DD4DF4}"/>
              </a:ext>
            </a:extLst>
          </p:cNvPr>
          <p:cNvSpPr txBox="1"/>
          <p:nvPr/>
        </p:nvSpPr>
        <p:spPr>
          <a:xfrm>
            <a:off x="2971799" y="123825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Athletics Vocabulary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B5BCC-DD39-485C-8150-53469B27E08A}"/>
              </a:ext>
            </a:extLst>
          </p:cNvPr>
          <p:cNvSpPr txBox="1"/>
          <p:nvPr/>
        </p:nvSpPr>
        <p:spPr>
          <a:xfrm>
            <a:off x="6444851" y="5105190"/>
            <a:ext cx="47029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distance</a:t>
            </a:r>
            <a:r>
              <a:rPr lang="en-GB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0A0F65-9C11-412C-84B1-887174343B84}"/>
              </a:ext>
            </a:extLst>
          </p:cNvPr>
          <p:cNvSpPr txBox="1"/>
          <p:nvPr/>
        </p:nvSpPr>
        <p:spPr>
          <a:xfrm>
            <a:off x="7584285" y="2402775"/>
            <a:ext cx="32742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hieght</a:t>
            </a:r>
            <a:r>
              <a:rPr lang="en-GB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2E8B75-E62C-479A-AC48-C35D1FE11BFD}"/>
              </a:ext>
            </a:extLst>
          </p:cNvPr>
          <p:cNvSpPr txBox="1"/>
          <p:nvPr/>
        </p:nvSpPr>
        <p:spPr>
          <a:xfrm>
            <a:off x="5169692" y="3554303"/>
            <a:ext cx="51006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underarm</a:t>
            </a:r>
            <a:r>
              <a:rPr lang="en-GB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8DF0C9-0727-4647-BD90-14712553E861}"/>
              </a:ext>
            </a:extLst>
          </p:cNvPr>
          <p:cNvSpPr txBox="1"/>
          <p:nvPr/>
        </p:nvSpPr>
        <p:spPr>
          <a:xfrm>
            <a:off x="9883377" y="875244"/>
            <a:ext cx="2162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jog</a:t>
            </a:r>
            <a:r>
              <a:rPr lang="en-GB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89D953-E4B0-4451-AB48-424716BCF832}"/>
              </a:ext>
            </a:extLst>
          </p:cNvPr>
          <p:cNvSpPr txBox="1"/>
          <p:nvPr/>
        </p:nvSpPr>
        <p:spPr>
          <a:xfrm>
            <a:off x="146449" y="3509741"/>
            <a:ext cx="41243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landing</a:t>
            </a:r>
            <a:r>
              <a:rPr lang="en-GB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53976B-9ABA-4E86-8469-416A52AA740C}"/>
              </a:ext>
            </a:extLst>
          </p:cNvPr>
          <p:cNvSpPr txBox="1"/>
          <p:nvPr/>
        </p:nvSpPr>
        <p:spPr>
          <a:xfrm>
            <a:off x="4507706" y="905925"/>
            <a:ext cx="41243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takeoff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E29DAC-2DBC-45C9-BB81-176027C2BC7F}"/>
              </a:ext>
            </a:extLst>
          </p:cNvPr>
          <p:cNvSpPr txBox="1"/>
          <p:nvPr/>
        </p:nvSpPr>
        <p:spPr>
          <a:xfrm>
            <a:off x="947737" y="1741055"/>
            <a:ext cx="31551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sprint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99CAA5-6890-4FFB-A707-2228656BEC4A}"/>
              </a:ext>
            </a:extLst>
          </p:cNvPr>
          <p:cNvSpPr txBox="1"/>
          <p:nvPr/>
        </p:nvSpPr>
        <p:spPr>
          <a:xfrm>
            <a:off x="242888" y="5197098"/>
            <a:ext cx="42648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overarm</a:t>
            </a:r>
            <a:r>
              <a:rPr lang="en-GB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6BAC65-CCB1-4D8D-B03C-9A22769DF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8" y="163489"/>
            <a:ext cx="1831855" cy="168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84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B667CF-D7C6-41C9-BC8D-48B4BF1C2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EA14C7-B7B7-4C63-A018-5360824184B8}"/>
              </a:ext>
            </a:extLst>
          </p:cNvPr>
          <p:cNvSpPr txBox="1"/>
          <p:nvPr/>
        </p:nvSpPr>
        <p:spPr>
          <a:xfrm>
            <a:off x="2543174" y="114300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Ball skills Vocabulary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FF8555-2BB7-4C94-B7EF-6F76916FAC7D}"/>
              </a:ext>
            </a:extLst>
          </p:cNvPr>
          <p:cNvSpPr txBox="1"/>
          <p:nvPr/>
        </p:nvSpPr>
        <p:spPr>
          <a:xfrm>
            <a:off x="7659461" y="2630639"/>
            <a:ext cx="40562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dribble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D217E1-3D28-45E0-8016-A1FA39B4BF73}"/>
              </a:ext>
            </a:extLst>
          </p:cNvPr>
          <p:cNvSpPr txBox="1"/>
          <p:nvPr/>
        </p:nvSpPr>
        <p:spPr>
          <a:xfrm>
            <a:off x="348342" y="2501158"/>
            <a:ext cx="37800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collect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CDF554-6F8E-4014-98EF-DC6F1601FBDD}"/>
              </a:ext>
            </a:extLst>
          </p:cNvPr>
          <p:cNvSpPr txBox="1"/>
          <p:nvPr/>
        </p:nvSpPr>
        <p:spPr>
          <a:xfrm>
            <a:off x="295274" y="5146183"/>
            <a:ext cx="50604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underarm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35EB77-C35F-48A2-85E0-5C38E9CC54BA}"/>
              </a:ext>
            </a:extLst>
          </p:cNvPr>
          <p:cNvSpPr txBox="1"/>
          <p:nvPr/>
        </p:nvSpPr>
        <p:spPr>
          <a:xfrm>
            <a:off x="4128407" y="3492811"/>
            <a:ext cx="37004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target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AF53A5A-9100-4F6C-9E8D-DBA0B408F35E}"/>
              </a:ext>
            </a:extLst>
          </p:cNvPr>
          <p:cNvSpPr txBox="1"/>
          <p:nvPr/>
        </p:nvSpPr>
        <p:spPr>
          <a:xfrm>
            <a:off x="6530746" y="5146182"/>
            <a:ext cx="43624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distance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F003B86-86BB-487D-8775-0A19CC04006B}"/>
              </a:ext>
            </a:extLst>
          </p:cNvPr>
          <p:cNvSpPr txBox="1"/>
          <p:nvPr/>
        </p:nvSpPr>
        <p:spPr>
          <a:xfrm>
            <a:off x="4128407" y="1011826"/>
            <a:ext cx="4829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overarm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AFC700-F2E6-4579-9A4D-C0CFD3E75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342" y="96176"/>
            <a:ext cx="1766208" cy="2016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088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2EFBBC-6DC8-4040-B292-C8A1E0654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1" cy="7353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D9A7E7-4856-458A-8AC6-6E080E6042DD}"/>
              </a:ext>
            </a:extLst>
          </p:cNvPr>
          <p:cNvSpPr txBox="1"/>
          <p:nvPr/>
        </p:nvSpPr>
        <p:spPr>
          <a:xfrm>
            <a:off x="3524249" y="114299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Dance Vocabulary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43BAFD-DCC5-429C-9D4B-6EE559CEFFD6}"/>
              </a:ext>
            </a:extLst>
          </p:cNvPr>
          <p:cNvSpPr txBox="1"/>
          <p:nvPr/>
        </p:nvSpPr>
        <p:spPr>
          <a:xfrm>
            <a:off x="1792778" y="3353587"/>
            <a:ext cx="33956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chemeClr val="bg1"/>
                </a:solidFill>
                <a:latin typeface="Comic Sans MS" panose="030F0702030302020204" pitchFamily="66" charset="0"/>
              </a:rPr>
              <a:t>timing</a:t>
            </a:r>
            <a:r>
              <a:rPr lang="en-GB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911073-3BBC-4198-9824-72D26C2728A9}"/>
              </a:ext>
            </a:extLst>
          </p:cNvPr>
          <p:cNvSpPr txBox="1"/>
          <p:nvPr/>
        </p:nvSpPr>
        <p:spPr>
          <a:xfrm>
            <a:off x="238186" y="2331795"/>
            <a:ext cx="3024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chemeClr val="bg1"/>
                </a:solidFill>
                <a:latin typeface="Comic Sans MS" panose="030F0702030302020204" pitchFamily="66" charset="0"/>
              </a:rPr>
              <a:t>speed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025A67-18F3-41C2-8043-9D63917F2682}"/>
              </a:ext>
            </a:extLst>
          </p:cNvPr>
          <p:cNvSpPr txBox="1"/>
          <p:nvPr/>
        </p:nvSpPr>
        <p:spPr>
          <a:xfrm>
            <a:off x="3890390" y="1259688"/>
            <a:ext cx="4840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chemeClr val="bg1"/>
                </a:solidFill>
                <a:latin typeface="Comic Sans MS" panose="030F0702030302020204" pitchFamily="66" charset="0"/>
              </a:rPr>
              <a:t>direction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C9D3CB-7810-4E1C-A248-819F286952C1}"/>
              </a:ext>
            </a:extLst>
          </p:cNvPr>
          <p:cNvSpPr txBox="1"/>
          <p:nvPr/>
        </p:nvSpPr>
        <p:spPr>
          <a:xfrm>
            <a:off x="8310902" y="3022876"/>
            <a:ext cx="4295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pathway</a:t>
            </a:r>
            <a:r>
              <a:rPr lang="en-GB" dirty="0"/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20B402-9E53-4138-A0DA-8832845FC524}"/>
              </a:ext>
            </a:extLst>
          </p:cNvPr>
          <p:cNvSpPr txBox="1"/>
          <p:nvPr/>
        </p:nvSpPr>
        <p:spPr>
          <a:xfrm>
            <a:off x="8847875" y="895521"/>
            <a:ext cx="3841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chemeClr val="bg1"/>
                </a:solidFill>
                <a:latin typeface="Comic Sans MS" panose="030F0702030302020204" pitchFamily="66" charset="0"/>
              </a:rPr>
              <a:t>mirror</a:t>
            </a:r>
            <a:r>
              <a:rPr lang="en-GB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BB34C6-E161-4E49-8D4D-51BC616440D5}"/>
              </a:ext>
            </a:extLst>
          </p:cNvPr>
          <p:cNvSpPr txBox="1"/>
          <p:nvPr/>
        </p:nvSpPr>
        <p:spPr>
          <a:xfrm>
            <a:off x="5150079" y="2659379"/>
            <a:ext cx="3185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chemeClr val="bg1"/>
                </a:solidFill>
                <a:latin typeface="Comic Sans MS" panose="030F0702030302020204" pitchFamily="66" charset="0"/>
              </a:rPr>
              <a:t>action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EC0A8D-47E7-4A51-9933-D7E21E67A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477" y="206943"/>
            <a:ext cx="2915296" cy="2110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092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744684-075E-4203-A70D-3FBB49FD7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5EFC3E6-0023-4E84-A44A-69CB55458E7A}"/>
              </a:ext>
            </a:extLst>
          </p:cNvPr>
          <p:cNvSpPr txBox="1"/>
          <p:nvPr/>
        </p:nvSpPr>
        <p:spPr>
          <a:xfrm>
            <a:off x="3276599" y="280436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Fitness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6DB39E-4775-425A-8EF2-DCD3ED1BFCD7}"/>
              </a:ext>
            </a:extLst>
          </p:cNvPr>
          <p:cNvSpPr txBox="1"/>
          <p:nvPr/>
        </p:nvSpPr>
        <p:spPr>
          <a:xfrm>
            <a:off x="4171950" y="3660312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steady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67C6E6-9D79-4973-9266-F5D9E8F1049C}"/>
              </a:ext>
            </a:extLst>
          </p:cNvPr>
          <p:cNvSpPr txBox="1"/>
          <p:nvPr/>
        </p:nvSpPr>
        <p:spPr>
          <a:xfrm>
            <a:off x="9896475" y="983886"/>
            <a:ext cx="2295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jog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811A2-938B-4EAC-A94F-6FFD79D08AC4}"/>
              </a:ext>
            </a:extLst>
          </p:cNvPr>
          <p:cNvSpPr txBox="1"/>
          <p:nvPr/>
        </p:nvSpPr>
        <p:spPr>
          <a:xfrm>
            <a:off x="7600950" y="5215064"/>
            <a:ext cx="3152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strong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48AF1C-0570-48C1-A597-17DC5536C910}"/>
              </a:ext>
            </a:extLst>
          </p:cNvPr>
          <p:cNvSpPr txBox="1"/>
          <p:nvPr/>
        </p:nvSpPr>
        <p:spPr>
          <a:xfrm>
            <a:off x="2990847" y="1324363"/>
            <a:ext cx="38576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sprint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9748FD-DB8D-4E13-AFAB-5F43F6478920}"/>
              </a:ext>
            </a:extLst>
          </p:cNvPr>
          <p:cNvSpPr txBox="1"/>
          <p:nvPr/>
        </p:nvSpPr>
        <p:spPr>
          <a:xfrm>
            <a:off x="6394655" y="2036667"/>
            <a:ext cx="40767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speed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6628DE-6FFE-4A58-BADA-78321A5F4A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64" y="179742"/>
            <a:ext cx="2158171" cy="207891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27A02DE-67DC-493D-A285-8883F3EED2EB}"/>
              </a:ext>
            </a:extLst>
          </p:cNvPr>
          <p:cNvSpPr txBox="1"/>
          <p:nvPr/>
        </p:nvSpPr>
        <p:spPr>
          <a:xfrm>
            <a:off x="1438275" y="5361244"/>
            <a:ext cx="2295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race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167E9B3-F17E-4C15-8355-C9C9D3D0AF77}"/>
              </a:ext>
            </a:extLst>
          </p:cNvPr>
          <p:cNvSpPr txBox="1"/>
          <p:nvPr/>
        </p:nvSpPr>
        <p:spPr>
          <a:xfrm>
            <a:off x="9534524" y="3429000"/>
            <a:ext cx="2295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pace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65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BE24EB-B9AC-461A-8295-1EB279464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3FE131-FE1A-4920-B4ED-39DB463F504A}"/>
              </a:ext>
            </a:extLst>
          </p:cNvPr>
          <p:cNvSpPr txBox="1"/>
          <p:nvPr/>
        </p:nvSpPr>
        <p:spPr>
          <a:xfrm>
            <a:off x="2695575" y="147092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Fundamentals Vocabulary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E3C6BF-56AB-4E87-B4DF-D858B1E99AB1}"/>
              </a:ext>
            </a:extLst>
          </p:cNvPr>
          <p:cNvSpPr txBox="1"/>
          <p:nvPr/>
        </p:nvSpPr>
        <p:spPr>
          <a:xfrm>
            <a:off x="8067675" y="1683152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steady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A2116A-C21E-4BAC-808D-15075B309098}"/>
              </a:ext>
            </a:extLst>
          </p:cNvPr>
          <p:cNvSpPr txBox="1"/>
          <p:nvPr/>
        </p:nvSpPr>
        <p:spPr>
          <a:xfrm>
            <a:off x="3295646" y="1188088"/>
            <a:ext cx="28003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dodge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CB1931-63E8-478A-8D93-71B468A0A5CA}"/>
              </a:ext>
            </a:extLst>
          </p:cNvPr>
          <p:cNvSpPr txBox="1"/>
          <p:nvPr/>
        </p:nvSpPr>
        <p:spPr>
          <a:xfrm>
            <a:off x="9220199" y="4752439"/>
            <a:ext cx="2295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jog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78AE17-D829-4461-886E-FCE1453AF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76" y="252113"/>
            <a:ext cx="2024047" cy="250567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81B344-70A8-43D4-8E0E-E4EDD2D0D173}"/>
              </a:ext>
            </a:extLst>
          </p:cNvPr>
          <p:cNvSpPr txBox="1"/>
          <p:nvPr/>
        </p:nvSpPr>
        <p:spPr>
          <a:xfrm>
            <a:off x="2978603" y="3011209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speed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D1D572-3926-468B-B5D6-6C84B34F5807}"/>
              </a:ext>
            </a:extLst>
          </p:cNvPr>
          <p:cNvSpPr txBox="1"/>
          <p:nvPr/>
        </p:nvSpPr>
        <p:spPr>
          <a:xfrm>
            <a:off x="4438649" y="4951996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hurdle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14CC9C2-4743-46D1-ADA9-3769450B9536}"/>
              </a:ext>
            </a:extLst>
          </p:cNvPr>
          <p:cNvSpPr txBox="1"/>
          <p:nvPr/>
        </p:nvSpPr>
        <p:spPr>
          <a:xfrm>
            <a:off x="7410450" y="3138937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sprint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723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turquoise power point background">
            <a:extLst>
              <a:ext uri="{FF2B5EF4-FFF2-40B4-BE49-F238E27FC236}">
                <a16:creationId xmlns:a16="http://schemas.microsoft.com/office/drawing/2014/main" id="{869F9F4A-6974-4184-A17F-73E0BCF44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0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0E22C5-8246-4698-9129-6E05C0F4AD51}"/>
              </a:ext>
            </a:extLst>
          </p:cNvPr>
          <p:cNvSpPr txBox="1"/>
          <p:nvPr/>
        </p:nvSpPr>
        <p:spPr>
          <a:xfrm>
            <a:off x="2695575" y="149929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Gymnastics Vocabulary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95F54F-D3C2-4CF3-B4FD-06381761F2BA}"/>
              </a:ext>
            </a:extLst>
          </p:cNvPr>
          <p:cNvSpPr txBox="1"/>
          <p:nvPr/>
        </p:nvSpPr>
        <p:spPr>
          <a:xfrm>
            <a:off x="3086099" y="3043096"/>
            <a:ext cx="34051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speed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EA9F4D-9B6A-4CC3-BB20-756D93269808}"/>
              </a:ext>
            </a:extLst>
          </p:cNvPr>
          <p:cNvSpPr txBox="1"/>
          <p:nvPr/>
        </p:nvSpPr>
        <p:spPr>
          <a:xfrm>
            <a:off x="7289541" y="3372206"/>
            <a:ext cx="4575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straddle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52921F-19BC-4098-B83C-FD741876BFE9}"/>
              </a:ext>
            </a:extLst>
          </p:cNvPr>
          <p:cNvSpPr txBox="1"/>
          <p:nvPr/>
        </p:nvSpPr>
        <p:spPr>
          <a:xfrm>
            <a:off x="6296024" y="1073259"/>
            <a:ext cx="2295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tuck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2B8F02-E85F-4097-B126-B5ED86263B7C}"/>
              </a:ext>
            </a:extLst>
          </p:cNvPr>
          <p:cNvSpPr txBox="1"/>
          <p:nvPr/>
        </p:nvSpPr>
        <p:spPr>
          <a:xfrm>
            <a:off x="204791" y="4673394"/>
            <a:ext cx="4867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sequence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79D71E-3F73-4C48-A364-A4823F42495F}"/>
              </a:ext>
            </a:extLst>
          </p:cNvPr>
          <p:cNvSpPr txBox="1"/>
          <p:nvPr/>
        </p:nvSpPr>
        <p:spPr>
          <a:xfrm>
            <a:off x="5929312" y="4980410"/>
            <a:ext cx="41862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pathway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BD2475-C51F-47DC-AEAA-12CA42814F35}"/>
              </a:ext>
            </a:extLst>
          </p:cNvPr>
          <p:cNvSpPr txBox="1"/>
          <p:nvPr/>
        </p:nvSpPr>
        <p:spPr>
          <a:xfrm>
            <a:off x="180976" y="2838576"/>
            <a:ext cx="2543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link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30F9FB-4F90-413F-A33C-C991F8A26009}"/>
              </a:ext>
            </a:extLst>
          </p:cNvPr>
          <p:cNvSpPr txBox="1"/>
          <p:nvPr/>
        </p:nvSpPr>
        <p:spPr>
          <a:xfrm>
            <a:off x="3138490" y="1270070"/>
            <a:ext cx="29337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pike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396602-B8C0-4873-83C5-8CC6018FD6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53" y="149929"/>
            <a:ext cx="1944793" cy="21764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E49DF58-58FF-4C31-86A5-70FAB7A1F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5478" y="1491657"/>
            <a:ext cx="3255546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528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pink power point background">
            <a:extLst>
              <a:ext uri="{FF2B5EF4-FFF2-40B4-BE49-F238E27FC236}">
                <a16:creationId xmlns:a16="http://schemas.microsoft.com/office/drawing/2014/main" id="{8F926A5D-98B2-4E06-AC2E-C2BDFA5AB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7028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341220D-8039-4CC5-99C2-6E57C75E7E89}"/>
              </a:ext>
            </a:extLst>
          </p:cNvPr>
          <p:cNvSpPr txBox="1"/>
          <p:nvPr/>
        </p:nvSpPr>
        <p:spPr>
          <a:xfrm>
            <a:off x="114302" y="977845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received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63B64E-D34A-4B75-96FF-F3413EA8B710}"/>
              </a:ext>
            </a:extLst>
          </p:cNvPr>
          <p:cNvSpPr txBox="1"/>
          <p:nvPr/>
        </p:nvSpPr>
        <p:spPr>
          <a:xfrm>
            <a:off x="1419224" y="-13468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Invasion games Vocabulary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B2224B-D909-451D-8BA5-F204D20E8A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8186" y="2085841"/>
            <a:ext cx="2298391" cy="317019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C9C476F-6396-49AF-BB57-7DC790D211FE}"/>
              </a:ext>
            </a:extLst>
          </p:cNvPr>
          <p:cNvSpPr txBox="1"/>
          <p:nvPr/>
        </p:nvSpPr>
        <p:spPr>
          <a:xfrm>
            <a:off x="7543799" y="977845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possession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0F8BC9A-965B-49DA-9332-80AA7A832E62}"/>
              </a:ext>
            </a:extLst>
          </p:cNvPr>
          <p:cNvSpPr txBox="1"/>
          <p:nvPr/>
        </p:nvSpPr>
        <p:spPr>
          <a:xfrm>
            <a:off x="870106" y="5503020"/>
            <a:ext cx="601647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Bounce pass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8E50DB5-2C3E-4581-92C6-494255BB35A7}"/>
              </a:ext>
            </a:extLst>
          </p:cNvPr>
          <p:cNvSpPr txBox="1"/>
          <p:nvPr/>
        </p:nvSpPr>
        <p:spPr>
          <a:xfrm>
            <a:off x="7092045" y="5503020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Chest pass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D251E34-BDEE-4050-90C8-FCFF03141682}"/>
              </a:ext>
            </a:extLst>
          </p:cNvPr>
          <p:cNvSpPr txBox="1"/>
          <p:nvPr/>
        </p:nvSpPr>
        <p:spPr>
          <a:xfrm>
            <a:off x="929229" y="2488506"/>
            <a:ext cx="28440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goal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536A36B-EBAB-46C7-A298-D4EB21CD3341}"/>
              </a:ext>
            </a:extLst>
          </p:cNvPr>
          <p:cNvSpPr txBox="1"/>
          <p:nvPr/>
        </p:nvSpPr>
        <p:spPr>
          <a:xfrm>
            <a:off x="127769" y="3872271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teammate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1CCC8E1-A058-471E-B23F-87141C5B86B4}"/>
              </a:ext>
            </a:extLst>
          </p:cNvPr>
          <p:cNvSpPr txBox="1"/>
          <p:nvPr/>
        </p:nvSpPr>
        <p:spPr>
          <a:xfrm>
            <a:off x="8486633" y="2449185"/>
            <a:ext cx="277613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send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43FD1E9-9386-4028-88AA-3B337D3FD977}"/>
              </a:ext>
            </a:extLst>
          </p:cNvPr>
          <p:cNvSpPr txBox="1"/>
          <p:nvPr/>
        </p:nvSpPr>
        <p:spPr>
          <a:xfrm>
            <a:off x="7543799" y="3920526"/>
            <a:ext cx="4867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dodge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61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netball power point background">
            <a:extLst>
              <a:ext uri="{FF2B5EF4-FFF2-40B4-BE49-F238E27FC236}">
                <a16:creationId xmlns:a16="http://schemas.microsoft.com/office/drawing/2014/main" id="{801DFC82-A576-4C59-B33B-8DF889A2FB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28"/>
          <a:stretch/>
        </p:blipFill>
        <p:spPr bwMode="auto">
          <a:xfrm>
            <a:off x="-8572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4D8FB3-E0FE-49DE-8FBF-2F9D0A7333EA}"/>
              </a:ext>
            </a:extLst>
          </p:cNvPr>
          <p:cNvSpPr txBox="1"/>
          <p:nvPr/>
        </p:nvSpPr>
        <p:spPr>
          <a:xfrm>
            <a:off x="809625" y="0"/>
            <a:ext cx="107251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Net and wall games Vocabulary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C10CF4-6769-4C5E-8E60-A3C8434E143A}"/>
              </a:ext>
            </a:extLst>
          </p:cNvPr>
          <p:cNvSpPr txBox="1"/>
          <p:nvPr/>
        </p:nvSpPr>
        <p:spPr>
          <a:xfrm>
            <a:off x="85725" y="1314660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receive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EEBB75E-4C24-4451-A775-449856AA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487" y="1719079"/>
            <a:ext cx="2475946" cy="319094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B49A607-A906-497F-A70C-7D85E10C3459}"/>
              </a:ext>
            </a:extLst>
          </p:cNvPr>
          <p:cNvSpPr txBox="1"/>
          <p:nvPr/>
        </p:nvSpPr>
        <p:spPr>
          <a:xfrm>
            <a:off x="8023034" y="923330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quickly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341C11-8B03-428E-AC35-6CE5A9A72F7A}"/>
              </a:ext>
            </a:extLst>
          </p:cNvPr>
          <p:cNvSpPr txBox="1"/>
          <p:nvPr/>
        </p:nvSpPr>
        <p:spPr>
          <a:xfrm>
            <a:off x="524476" y="2978334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defend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1A19C71-01F3-4A3F-B78D-D69323251DD0}"/>
              </a:ext>
            </a:extLst>
          </p:cNvPr>
          <p:cNvSpPr txBox="1"/>
          <p:nvPr/>
        </p:nvSpPr>
        <p:spPr>
          <a:xfrm>
            <a:off x="7902834" y="4356025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trap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F7F2C33-54AC-4AAD-A769-15CB22A4CE95}"/>
              </a:ext>
            </a:extLst>
          </p:cNvPr>
          <p:cNvSpPr txBox="1"/>
          <p:nvPr/>
        </p:nvSpPr>
        <p:spPr>
          <a:xfrm>
            <a:off x="4355842" y="5151774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return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7ED8483-F90A-462B-B0B1-9718ABFC6916}"/>
              </a:ext>
            </a:extLst>
          </p:cNvPr>
          <p:cNvSpPr txBox="1"/>
          <p:nvPr/>
        </p:nvSpPr>
        <p:spPr>
          <a:xfrm>
            <a:off x="152401" y="4597776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attack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033F8FE-8977-4E51-BC7D-252D1B425EF3}"/>
              </a:ext>
            </a:extLst>
          </p:cNvPr>
          <p:cNvSpPr txBox="1"/>
          <p:nvPr/>
        </p:nvSpPr>
        <p:spPr>
          <a:xfrm>
            <a:off x="7029450" y="2273077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against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201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rounders power point background">
            <a:extLst>
              <a:ext uri="{FF2B5EF4-FFF2-40B4-BE49-F238E27FC236}">
                <a16:creationId xmlns:a16="http://schemas.microsoft.com/office/drawing/2014/main" id="{0C3DCA1C-D103-4E02-826E-70999C208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4"/>
            <a:ext cx="12432277" cy="728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0603633-2CA1-40BE-8A17-9795BACDAEED}"/>
              </a:ext>
            </a:extLst>
          </p:cNvPr>
          <p:cNvSpPr txBox="1"/>
          <p:nvPr/>
        </p:nvSpPr>
        <p:spPr>
          <a:xfrm>
            <a:off x="1049594" y="0"/>
            <a:ext cx="122872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Striking and fielding games </a:t>
            </a:r>
          </a:p>
          <a:p>
            <a:r>
              <a:rPr lang="en-GB" sz="5400" b="1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             </a:t>
            </a:r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D247E1-EFDB-41AB-A51F-9B851D8A6202}"/>
              </a:ext>
            </a:extLst>
          </p:cNvPr>
          <p:cNvSpPr txBox="1"/>
          <p:nvPr/>
        </p:nvSpPr>
        <p:spPr>
          <a:xfrm>
            <a:off x="4317671" y="2767280"/>
            <a:ext cx="37116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target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F8412B-5800-41F4-A891-91576C0466E5}"/>
              </a:ext>
            </a:extLst>
          </p:cNvPr>
          <p:cNvSpPr txBox="1"/>
          <p:nvPr/>
        </p:nvSpPr>
        <p:spPr>
          <a:xfrm>
            <a:off x="8748412" y="2292693"/>
            <a:ext cx="35501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catch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8DDA39-61A6-45B9-A78F-AA5263D25804}"/>
              </a:ext>
            </a:extLst>
          </p:cNvPr>
          <p:cNvSpPr txBox="1"/>
          <p:nvPr/>
        </p:nvSpPr>
        <p:spPr>
          <a:xfrm>
            <a:off x="932683" y="3207506"/>
            <a:ext cx="26659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hit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4C5E89-E992-4C32-933D-41F2644AC426}"/>
              </a:ext>
            </a:extLst>
          </p:cNvPr>
          <p:cNvSpPr txBox="1"/>
          <p:nvPr/>
        </p:nvSpPr>
        <p:spPr>
          <a:xfrm>
            <a:off x="8554066" y="4724037"/>
            <a:ext cx="32558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throw</a:t>
            </a:r>
            <a:endParaRPr lang="en-GB" sz="7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A0FAF5-A687-466D-A8E4-68D88713E53A}"/>
              </a:ext>
            </a:extLst>
          </p:cNvPr>
          <p:cNvSpPr txBox="1"/>
          <p:nvPr/>
        </p:nvSpPr>
        <p:spPr>
          <a:xfrm>
            <a:off x="4134464" y="4971301"/>
            <a:ext cx="35409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score</a:t>
            </a:r>
            <a:endParaRPr lang="en-GB" sz="7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9270BF-933D-4432-9399-665D68162D33}"/>
              </a:ext>
            </a:extLst>
          </p:cNvPr>
          <p:cNvSpPr txBox="1"/>
          <p:nvPr/>
        </p:nvSpPr>
        <p:spPr>
          <a:xfrm>
            <a:off x="176981" y="1603753"/>
            <a:ext cx="32741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points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365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31D03D-E5E1-4F7F-AB0F-1E9611E5AC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98"/>
            <a:ext cx="12192000" cy="68586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4CE339-49A9-4336-974B-7C8C74BE46D2}"/>
              </a:ext>
            </a:extLst>
          </p:cNvPr>
          <p:cNvSpPr txBox="1"/>
          <p:nvPr/>
        </p:nvSpPr>
        <p:spPr>
          <a:xfrm>
            <a:off x="2857500" y="81334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Yoga Vocabulary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81D413-1366-490F-9F6E-6592A3AA61FB}"/>
              </a:ext>
            </a:extLst>
          </p:cNvPr>
          <p:cNvSpPr txBox="1"/>
          <p:nvPr/>
        </p:nvSpPr>
        <p:spPr>
          <a:xfrm>
            <a:off x="3593306" y="5144616"/>
            <a:ext cx="2724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pose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789CB2-BEDA-44C0-8B24-B9805978FF57}"/>
              </a:ext>
            </a:extLst>
          </p:cNvPr>
          <p:cNvSpPr txBox="1"/>
          <p:nvPr/>
        </p:nvSpPr>
        <p:spPr>
          <a:xfrm>
            <a:off x="3569499" y="3113440"/>
            <a:ext cx="42973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choose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BABA52-887E-4310-AD76-08E0FA70AAAA}"/>
              </a:ext>
            </a:extLst>
          </p:cNvPr>
          <p:cNvSpPr txBox="1"/>
          <p:nvPr/>
        </p:nvSpPr>
        <p:spPr>
          <a:xfrm>
            <a:off x="6317457" y="1139621"/>
            <a:ext cx="42973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position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EE07C7-F98E-44B6-BF85-8E2840B9F01A}"/>
              </a:ext>
            </a:extLst>
          </p:cNvPr>
          <p:cNvSpPr txBox="1"/>
          <p:nvPr/>
        </p:nvSpPr>
        <p:spPr>
          <a:xfrm>
            <a:off x="556021" y="1322366"/>
            <a:ext cx="36052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focus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E35761-CD3C-4B6A-8821-DBD7B441DF35}"/>
              </a:ext>
            </a:extLst>
          </p:cNvPr>
          <p:cNvSpPr txBox="1"/>
          <p:nvPr/>
        </p:nvSpPr>
        <p:spPr>
          <a:xfrm>
            <a:off x="8622502" y="3337090"/>
            <a:ext cx="27241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flow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C7CA5C-66E0-4D4E-B1DE-1D336ED21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7863"/>
            <a:ext cx="3167066" cy="30857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7510A3F-8A3D-4D0E-BC79-6CF927EB4927}"/>
              </a:ext>
            </a:extLst>
          </p:cNvPr>
          <p:cNvSpPr txBox="1"/>
          <p:nvPr/>
        </p:nvSpPr>
        <p:spPr>
          <a:xfrm>
            <a:off x="7605712" y="5087259"/>
            <a:ext cx="36052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create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515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astro turf power point background">
            <a:extLst>
              <a:ext uri="{FF2B5EF4-FFF2-40B4-BE49-F238E27FC236}">
                <a16:creationId xmlns:a16="http://schemas.microsoft.com/office/drawing/2014/main" id="{27D11EF2-D53E-4537-AB82-E423A16C2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753" y="-50084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E64F4AF-03A7-4517-9882-BC57A46C7970}"/>
              </a:ext>
            </a:extLst>
          </p:cNvPr>
          <p:cNvSpPr txBox="1"/>
          <p:nvPr/>
        </p:nvSpPr>
        <p:spPr>
          <a:xfrm>
            <a:off x="4686300" y="100384"/>
            <a:ext cx="120491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Cricket Vocabulary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3E9555F-FC40-4515-ABAF-74DC4EBB8D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617" y="271971"/>
            <a:ext cx="2843616" cy="26245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F962A53-E0C0-4322-96C4-836E915BC53C}"/>
              </a:ext>
            </a:extLst>
          </p:cNvPr>
          <p:cNvSpPr txBox="1"/>
          <p:nvPr/>
        </p:nvSpPr>
        <p:spPr>
          <a:xfrm>
            <a:off x="756458" y="5016942"/>
            <a:ext cx="42492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technique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9020EC-8F04-4AD4-8A06-EA595818C4B2}"/>
              </a:ext>
            </a:extLst>
          </p:cNvPr>
          <p:cNvSpPr txBox="1"/>
          <p:nvPr/>
        </p:nvSpPr>
        <p:spPr>
          <a:xfrm>
            <a:off x="1194421" y="3176463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wicket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A8A909-10A3-45F4-B89B-A6055BE3CADB}"/>
              </a:ext>
            </a:extLst>
          </p:cNvPr>
          <p:cNvSpPr txBox="1"/>
          <p:nvPr/>
        </p:nvSpPr>
        <p:spPr>
          <a:xfrm>
            <a:off x="6722341" y="5064534"/>
            <a:ext cx="36532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fielding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4D81C7-7CAF-412F-B3BC-E12A483B7650}"/>
              </a:ext>
            </a:extLst>
          </p:cNvPr>
          <p:cNvSpPr txBox="1"/>
          <p:nvPr/>
        </p:nvSpPr>
        <p:spPr>
          <a:xfrm>
            <a:off x="7925769" y="2490126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bowling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16CA36-9D61-49DB-94DF-07E409C98F2F}"/>
              </a:ext>
            </a:extLst>
          </p:cNvPr>
          <p:cNvSpPr txBox="1"/>
          <p:nvPr/>
        </p:nvSpPr>
        <p:spPr>
          <a:xfrm>
            <a:off x="4686300" y="1588683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batting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208570-2B59-41D3-B517-0400DF46B64F}"/>
              </a:ext>
            </a:extLst>
          </p:cNvPr>
          <p:cNvSpPr txBox="1"/>
          <p:nvPr/>
        </p:nvSpPr>
        <p:spPr>
          <a:xfrm>
            <a:off x="4853957" y="3635832"/>
            <a:ext cx="3071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runs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963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green power point background">
            <a:extLst>
              <a:ext uri="{FF2B5EF4-FFF2-40B4-BE49-F238E27FC236}">
                <a16:creationId xmlns:a16="http://schemas.microsoft.com/office/drawing/2014/main" id="{BD31BB5B-55C8-44BB-A3B8-2C04C2EC8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11E100-497A-4FC0-8BF7-562572549D36}"/>
              </a:ext>
            </a:extLst>
          </p:cNvPr>
          <p:cNvSpPr txBox="1"/>
          <p:nvPr/>
        </p:nvSpPr>
        <p:spPr>
          <a:xfrm>
            <a:off x="2857500" y="102904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Team building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A36BE9-AB73-46DF-823E-053CF8C446A1}"/>
              </a:ext>
            </a:extLst>
          </p:cNvPr>
          <p:cNvSpPr txBox="1"/>
          <p:nvPr/>
        </p:nvSpPr>
        <p:spPr>
          <a:xfrm>
            <a:off x="5727500" y="5265954"/>
            <a:ext cx="739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communicate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055212-9AE1-4BFC-AE08-901340615D68}"/>
              </a:ext>
            </a:extLst>
          </p:cNvPr>
          <p:cNvSpPr txBox="1"/>
          <p:nvPr/>
        </p:nvSpPr>
        <p:spPr>
          <a:xfrm>
            <a:off x="4902489" y="1176872"/>
            <a:ext cx="51009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direction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551547-9CC5-4118-9047-1D888821B304}"/>
              </a:ext>
            </a:extLst>
          </p:cNvPr>
          <p:cNvSpPr txBox="1"/>
          <p:nvPr/>
        </p:nvSpPr>
        <p:spPr>
          <a:xfrm>
            <a:off x="726277" y="3465137"/>
            <a:ext cx="55268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cooperate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EF3C36-45C7-4DA9-9FE9-B88F94C80024}"/>
              </a:ext>
            </a:extLst>
          </p:cNvPr>
          <p:cNvSpPr txBox="1"/>
          <p:nvPr/>
        </p:nvSpPr>
        <p:spPr>
          <a:xfrm>
            <a:off x="6627023" y="3197546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successful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0EA164-3454-45AE-9CD9-64EE954801AF}"/>
              </a:ext>
            </a:extLst>
          </p:cNvPr>
          <p:cNvSpPr txBox="1"/>
          <p:nvPr/>
        </p:nvSpPr>
        <p:spPr>
          <a:xfrm>
            <a:off x="200622" y="5245990"/>
            <a:ext cx="55268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support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4573CE-8938-4E86-B983-47D915A8F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518" y="246412"/>
            <a:ext cx="2206227" cy="31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3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114</Words>
  <Application>Microsoft Office PowerPoint</Application>
  <PresentationFormat>Widescreen</PresentationFormat>
  <Paragraphs>91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 Carey</dc:creator>
  <cp:lastModifiedBy>Nichola Carey</cp:lastModifiedBy>
  <cp:revision>25</cp:revision>
  <dcterms:created xsi:type="dcterms:W3CDTF">2021-02-04T10:35:34Z</dcterms:created>
  <dcterms:modified xsi:type="dcterms:W3CDTF">2021-09-01T09:37:22Z</dcterms:modified>
</cp:coreProperties>
</file>