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59" r:id="rId5"/>
    <p:sldId id="267" r:id="rId6"/>
    <p:sldId id="270" r:id="rId7"/>
    <p:sldId id="271" r:id="rId8"/>
    <p:sldId id="273" r:id="rId9"/>
    <p:sldId id="274" r:id="rId10"/>
    <p:sldId id="268" r:id="rId11"/>
    <p:sldId id="275" r:id="rId12"/>
    <p:sldId id="27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8E807-1157-44C3-8404-DC7B879D8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08694D-7675-4D0E-AC1C-58B91C13E4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0BDEF-9118-4256-B706-18116517B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00DED4-B3B8-4A91-B680-99C396F3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177F0-AF68-4E40-B3C6-DA2006E00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50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0922F-FCEB-4238-B5E6-F3DB8FD43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7737CB-69FF-4967-B0F0-70331FD1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8D7D0-3F18-4A0C-BC05-6C38C1841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EC151C-D8E9-410E-8DAD-14AC0ABB4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730E2-F933-47B3-A13F-9B433F58C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36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9EBE9-06AC-4E93-B206-75B802C86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5948C2-8CA0-459D-9B73-FBD272CC5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9FEC7-7E3E-416D-B1D6-E0FD9EA2A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F3D07-D395-4B17-8A31-7C2A1CAD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1B02F6-098C-4C60-AA8C-FB87D2AE8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316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835CD-1F66-4E63-A705-DEC1C548D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9BF32-2ED2-454D-AE0A-BEEF77D221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6C728F-B025-463B-B194-939BF8F3F7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60934A-7E3B-4C88-AD0A-EBE317C19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4C94AA-9FA8-45A4-AD03-8551E4BBA0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6ABA8E-472E-41FF-ABFD-A83E0A0FE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31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91319-33A3-4452-88E5-66A2E60C9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A3595-40D2-430B-94B7-7DDE362BF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7F05FC-10A8-4B98-B677-46D9BAE6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E03522-7969-4ABF-9E64-9A598C8F08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F82EA3-426C-4E1B-B77F-2BB5FCE680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FE2FF-F282-4D91-8F24-FF9633AF9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53498-AC36-430F-A32F-4647035A7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E6D0E4-AFC0-410B-8EFC-3554A94AD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3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A8445-C3E8-43E8-B55C-3D4E9E37C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430A1C-8498-40C4-93A5-AE3DD19D7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7DB81-61CC-45F9-ABEB-725CD4BB0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463894-A555-49C0-AC16-0CE303DDDA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69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2EDB9D-C2F0-4E57-B934-48EF10A75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A27533-18CF-48E8-92F5-71A4C20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0870F3-1BE8-4C48-82A8-DE7609987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013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79309-F8D8-4CE3-B2E5-1B336FF30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4202EE-CA65-4645-B2F4-3D7E6613C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A6961-CBD6-48CE-8170-1EE0AB8EA2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1D2916-1E32-44D4-9802-BE0AFE410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59A969-F9F4-425D-AE7A-17CECEB959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04955C-A2D9-4D59-B531-D68B819938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18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11943-7A1C-4FC8-A81C-7AB05600C5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F47DFC-6ED9-4D05-9F84-D5754E4DFF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029453-14AC-40CE-815C-70A215C0F6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7B008-6EBC-4281-80E1-1A3E949507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E876FD-6546-46D3-9503-A675E3856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A007F5-A52D-4C55-A63C-FCDC297F2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29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455FD-F312-4137-9EC4-42CAAEC0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FD35F3-D8CF-4D16-A8E7-5F5F47972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59FB7-816F-498F-999C-B310845F0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18DFB-B21E-4DE1-9C1F-E37A0A163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7E008-F78C-4FC8-B2F2-441CDCB0F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03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369143-7B3F-4839-80D8-5029AFB753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2BDE06-940C-4378-822A-3FDA800A73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C10172-E040-426B-934F-4982EE540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C55AA-E5F9-4183-B926-13481455E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2F007-AADC-42AF-A302-57015AFEF6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170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485F40B-F1BE-4E32-B9E0-8AFB0E38B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78F027-04D9-435B-A4E3-BFB2409855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3F373-268A-40A2-BA89-372157730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6ED72-23F7-4299-A527-96BD6BAB0622}" type="datetimeFigureOut">
              <a:rPr lang="en-GB" smtClean="0"/>
              <a:t>01/09/2021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3B4788-06E9-40AB-B575-8C192044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1F82C5-1EB6-4FE0-8FD5-7675BB32A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0BDE9-CC9E-4FCD-9A90-7AA7EA15A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76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BEEC843-BDE9-40A8-9047-3B6CD724C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504" y="0"/>
            <a:ext cx="12192000" cy="6858000"/>
          </a:xfrm>
          <a:prstGeom prst="rect">
            <a:avLst/>
          </a:prstGeom>
          <a:solidFill>
            <a:srgbClr val="FFFF00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4D02933-6A8F-4CF7-AA5E-318CC2DD4DF4}"/>
              </a:ext>
            </a:extLst>
          </p:cNvPr>
          <p:cNvSpPr txBox="1"/>
          <p:nvPr/>
        </p:nvSpPr>
        <p:spPr>
          <a:xfrm>
            <a:off x="2971799" y="123825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Athletics Vocabulary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0A0F65-9C11-412C-84B1-887174343B84}"/>
              </a:ext>
            </a:extLst>
          </p:cNvPr>
          <p:cNvSpPr txBox="1"/>
          <p:nvPr/>
        </p:nvSpPr>
        <p:spPr>
          <a:xfrm>
            <a:off x="7789025" y="3466919"/>
            <a:ext cx="46184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momentum</a:t>
            </a:r>
            <a:r>
              <a:rPr lang="en-GB" sz="1400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2E8B75-E62C-479A-AC48-C35D1FE11BFD}"/>
              </a:ext>
            </a:extLst>
          </p:cNvPr>
          <p:cNvSpPr txBox="1"/>
          <p:nvPr/>
        </p:nvSpPr>
        <p:spPr>
          <a:xfrm>
            <a:off x="1537855" y="4121948"/>
            <a:ext cx="7345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Continuous pace</a:t>
            </a:r>
            <a:r>
              <a:rPr lang="en-GB" sz="1200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8DF0C9-0727-4647-BD90-14712553E861}"/>
              </a:ext>
            </a:extLst>
          </p:cNvPr>
          <p:cNvSpPr txBox="1"/>
          <p:nvPr/>
        </p:nvSpPr>
        <p:spPr>
          <a:xfrm>
            <a:off x="8395099" y="875244"/>
            <a:ext cx="36504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rotation</a:t>
            </a:r>
            <a:endParaRPr lang="en-GB" sz="1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553976B-9ABA-4E86-8469-416A52AA740C}"/>
              </a:ext>
            </a:extLst>
          </p:cNvPr>
          <p:cNvSpPr txBox="1"/>
          <p:nvPr/>
        </p:nvSpPr>
        <p:spPr>
          <a:xfrm>
            <a:off x="4507706" y="905925"/>
            <a:ext cx="41243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force</a:t>
            </a:r>
            <a:r>
              <a:rPr lang="en-GB" sz="1400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3E29DAC-2DBC-45C9-BB81-176027C2BC7F}"/>
              </a:ext>
            </a:extLst>
          </p:cNvPr>
          <p:cNvSpPr txBox="1"/>
          <p:nvPr/>
        </p:nvSpPr>
        <p:spPr>
          <a:xfrm>
            <a:off x="497164" y="2013921"/>
            <a:ext cx="49415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trajectory</a:t>
            </a:r>
            <a:r>
              <a:rPr lang="en-GB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99CAA5-6890-4FFB-A707-2228656BEC4A}"/>
              </a:ext>
            </a:extLst>
          </p:cNvPr>
          <p:cNvSpPr txBox="1"/>
          <p:nvPr/>
        </p:nvSpPr>
        <p:spPr>
          <a:xfrm>
            <a:off x="1158815" y="5418667"/>
            <a:ext cx="85197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transfer of weight</a:t>
            </a:r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BAC65-CCB1-4D8D-B03C-9A22769DF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8" y="163489"/>
            <a:ext cx="1831855" cy="16886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22FE6AB-4E66-41F2-8BAF-E1154F78281A}"/>
              </a:ext>
            </a:extLst>
          </p:cNvPr>
          <p:cNvSpPr txBox="1"/>
          <p:nvPr/>
        </p:nvSpPr>
        <p:spPr>
          <a:xfrm>
            <a:off x="5522122" y="2530834"/>
            <a:ext cx="41243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compete</a:t>
            </a:r>
            <a:r>
              <a:rPr lang="en-GB" sz="1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5484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2EFBBC-6DC8-4040-B292-C8A1E0654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817" y="-663390"/>
            <a:ext cx="12192001" cy="7353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D9A7E7-4856-458A-8AC6-6E080E6042DD}"/>
              </a:ext>
            </a:extLst>
          </p:cNvPr>
          <p:cNvSpPr txBox="1"/>
          <p:nvPr/>
        </p:nvSpPr>
        <p:spPr>
          <a:xfrm>
            <a:off x="3954332" y="-594234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Dance Vocabulary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43BAFD-DCC5-429C-9D4B-6EE559CEFFD6}"/>
              </a:ext>
            </a:extLst>
          </p:cNvPr>
          <p:cNvSpPr txBox="1"/>
          <p:nvPr/>
        </p:nvSpPr>
        <p:spPr>
          <a:xfrm>
            <a:off x="3954332" y="2764224"/>
            <a:ext cx="47767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choreograph</a:t>
            </a:r>
            <a:r>
              <a:rPr lang="en-GB" sz="1200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9911073-3BBC-4198-9824-72D26C2728A9}"/>
              </a:ext>
            </a:extLst>
          </p:cNvPr>
          <p:cNvSpPr txBox="1"/>
          <p:nvPr/>
        </p:nvSpPr>
        <p:spPr>
          <a:xfrm>
            <a:off x="113124" y="2465343"/>
            <a:ext cx="3841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contrast</a:t>
            </a:r>
            <a:r>
              <a:rPr lang="en-GB" dirty="0"/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6025A67-18F3-41C2-8043-9D63917F2682}"/>
              </a:ext>
            </a:extLst>
          </p:cNvPr>
          <p:cNvSpPr txBox="1"/>
          <p:nvPr/>
        </p:nvSpPr>
        <p:spPr>
          <a:xfrm>
            <a:off x="3389201" y="469270"/>
            <a:ext cx="48407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structure</a:t>
            </a:r>
            <a:r>
              <a:rPr lang="en-GB" sz="1400" dirty="0"/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EC9D3CB-7810-4E1C-A248-819F286952C1}"/>
              </a:ext>
            </a:extLst>
          </p:cNvPr>
          <p:cNvSpPr txBox="1"/>
          <p:nvPr/>
        </p:nvSpPr>
        <p:spPr>
          <a:xfrm>
            <a:off x="5809567" y="1656228"/>
            <a:ext cx="42954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fluently</a:t>
            </a:r>
            <a:r>
              <a:rPr lang="en-GB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EC0A8D-47E7-4A51-9933-D7E21E67AE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667" y="-532889"/>
            <a:ext cx="2915296" cy="2110155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238D74D-5003-4FB6-B6C1-383F1F5C4FDD}"/>
              </a:ext>
            </a:extLst>
          </p:cNvPr>
          <p:cNvSpPr txBox="1"/>
          <p:nvPr/>
        </p:nvSpPr>
        <p:spPr>
          <a:xfrm>
            <a:off x="8702544" y="469270"/>
            <a:ext cx="429543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phrase</a:t>
            </a:r>
            <a:r>
              <a:rPr lang="en-GB" dirty="0"/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1C41D5-99EE-4A05-A43E-2D40B1B707CF}"/>
              </a:ext>
            </a:extLst>
          </p:cNvPr>
          <p:cNvSpPr txBox="1"/>
          <p:nvPr/>
        </p:nvSpPr>
        <p:spPr>
          <a:xfrm>
            <a:off x="9052345" y="3013260"/>
            <a:ext cx="3841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connect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980920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turquoise power point background">
            <a:extLst>
              <a:ext uri="{FF2B5EF4-FFF2-40B4-BE49-F238E27FC236}">
                <a16:creationId xmlns:a16="http://schemas.microsoft.com/office/drawing/2014/main" id="{869F9F4A-6974-4184-A17F-73E0BCF44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20E22C5-8246-4698-9129-6E05C0F4AD51}"/>
              </a:ext>
            </a:extLst>
          </p:cNvPr>
          <p:cNvSpPr txBox="1"/>
          <p:nvPr/>
        </p:nvSpPr>
        <p:spPr>
          <a:xfrm>
            <a:off x="2695575" y="149929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Gymnastics Vocabulary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95F54F-D3C2-4CF3-B4FD-06381761F2BA}"/>
              </a:ext>
            </a:extLst>
          </p:cNvPr>
          <p:cNvSpPr txBox="1"/>
          <p:nvPr/>
        </p:nvSpPr>
        <p:spPr>
          <a:xfrm>
            <a:off x="71436" y="2759876"/>
            <a:ext cx="43220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stability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B8F02-E85F-4097-B126-B5ED86263B7C}"/>
              </a:ext>
            </a:extLst>
          </p:cNvPr>
          <p:cNvSpPr txBox="1"/>
          <p:nvPr/>
        </p:nvSpPr>
        <p:spPr>
          <a:xfrm>
            <a:off x="71436" y="5302253"/>
            <a:ext cx="6794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counter tension 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79D71E-3F73-4C48-A364-A4823F42495F}"/>
              </a:ext>
            </a:extLst>
          </p:cNvPr>
          <p:cNvSpPr txBox="1"/>
          <p:nvPr/>
        </p:nvSpPr>
        <p:spPr>
          <a:xfrm>
            <a:off x="4267543" y="3406521"/>
            <a:ext cx="79958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counter balance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0BD2475-C51F-47DC-AEAA-12CA42814F35}"/>
              </a:ext>
            </a:extLst>
          </p:cNvPr>
          <p:cNvSpPr txBox="1"/>
          <p:nvPr/>
        </p:nvSpPr>
        <p:spPr>
          <a:xfrm>
            <a:off x="2505074" y="1219235"/>
            <a:ext cx="508047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formation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396602-B8C0-4873-83C5-8CC6018FD6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853" y="149929"/>
            <a:ext cx="1944793" cy="217646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B8E84DB-8E09-4248-BE16-B9D06F65C92B}"/>
              </a:ext>
            </a:extLst>
          </p:cNvPr>
          <p:cNvSpPr txBox="1"/>
          <p:nvPr/>
        </p:nvSpPr>
        <p:spPr>
          <a:xfrm>
            <a:off x="7526058" y="1919209"/>
            <a:ext cx="581093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momentum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7FB5E5-10DB-414C-8D8A-083AC3F374FA}"/>
              </a:ext>
            </a:extLst>
          </p:cNvPr>
          <p:cNvSpPr txBox="1"/>
          <p:nvPr/>
        </p:nvSpPr>
        <p:spPr>
          <a:xfrm>
            <a:off x="7731285" y="4602259"/>
            <a:ext cx="43220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inverted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8528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B744684-075E-4203-A70D-3FBB49FD7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12" y="0"/>
            <a:ext cx="12192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EFC3E6-0023-4E84-A44A-69CB55458E7A}"/>
              </a:ext>
            </a:extLst>
          </p:cNvPr>
          <p:cNvSpPr txBox="1"/>
          <p:nvPr/>
        </p:nvSpPr>
        <p:spPr>
          <a:xfrm>
            <a:off x="3276599" y="280436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Fitness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DB39E-4775-425A-8EF2-DCD3ED1BFCD7}"/>
              </a:ext>
            </a:extLst>
          </p:cNvPr>
          <p:cNvSpPr txBox="1"/>
          <p:nvPr/>
        </p:nvSpPr>
        <p:spPr>
          <a:xfrm>
            <a:off x="5065940" y="3787417"/>
            <a:ext cx="47815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flexibility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67C6E6-9D79-4973-9266-F5D9E8F1049C}"/>
              </a:ext>
            </a:extLst>
          </p:cNvPr>
          <p:cNvSpPr txBox="1"/>
          <p:nvPr/>
        </p:nvSpPr>
        <p:spPr>
          <a:xfrm>
            <a:off x="7731579" y="1203766"/>
            <a:ext cx="381544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measure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0811A2-938B-4EAC-A94F-6FFD79D08AC4}"/>
              </a:ext>
            </a:extLst>
          </p:cNvPr>
          <p:cNvSpPr txBox="1"/>
          <p:nvPr/>
        </p:nvSpPr>
        <p:spPr>
          <a:xfrm>
            <a:off x="5284928" y="5178323"/>
            <a:ext cx="72090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generate force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48AF1C-0570-48C1-A597-17DC5536C910}"/>
              </a:ext>
            </a:extLst>
          </p:cNvPr>
          <p:cNvSpPr txBox="1"/>
          <p:nvPr/>
        </p:nvSpPr>
        <p:spPr>
          <a:xfrm>
            <a:off x="2552699" y="1156983"/>
            <a:ext cx="502648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continuous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6628DE-6FFE-4A58-BADA-78321A5F4A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64" y="179742"/>
            <a:ext cx="2158171" cy="207891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167E9B3-F17E-4C15-8355-C9C9D3D0AF77}"/>
              </a:ext>
            </a:extLst>
          </p:cNvPr>
          <p:cNvSpPr txBox="1"/>
          <p:nvPr/>
        </p:nvSpPr>
        <p:spPr>
          <a:xfrm>
            <a:off x="8584535" y="2594672"/>
            <a:ext cx="4041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analyse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84471D-A169-46D3-95C7-F12B78DCADCF}"/>
              </a:ext>
            </a:extLst>
          </p:cNvPr>
          <p:cNvSpPr txBox="1"/>
          <p:nvPr/>
        </p:nvSpPr>
        <p:spPr>
          <a:xfrm>
            <a:off x="3690259" y="2414541"/>
            <a:ext cx="40413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record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65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green power point background">
            <a:extLst>
              <a:ext uri="{FF2B5EF4-FFF2-40B4-BE49-F238E27FC236}">
                <a16:creationId xmlns:a16="http://schemas.microsoft.com/office/drawing/2014/main" id="{BD31BB5B-55C8-44BB-A3B8-2C04C2EC8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1E100-497A-4FC0-8BF7-562572549D36}"/>
              </a:ext>
            </a:extLst>
          </p:cNvPr>
          <p:cNvSpPr txBox="1"/>
          <p:nvPr/>
        </p:nvSpPr>
        <p:spPr>
          <a:xfrm>
            <a:off x="3990975" y="212885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OAA Vocabulary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A36BE9-AB73-46DF-823E-053CF8C446A1}"/>
              </a:ext>
            </a:extLst>
          </p:cNvPr>
          <p:cNvSpPr txBox="1"/>
          <p:nvPr/>
        </p:nvSpPr>
        <p:spPr>
          <a:xfrm>
            <a:off x="8142113" y="4088979"/>
            <a:ext cx="739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strategy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E055212-9AE1-4BFC-AE08-901340615D68}"/>
              </a:ext>
            </a:extLst>
          </p:cNvPr>
          <p:cNvSpPr txBox="1"/>
          <p:nvPr/>
        </p:nvSpPr>
        <p:spPr>
          <a:xfrm>
            <a:off x="3252594" y="1286229"/>
            <a:ext cx="51009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boundaries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EF3C36-45C7-4DA9-9FE9-B88F94C80024}"/>
              </a:ext>
            </a:extLst>
          </p:cNvPr>
          <p:cNvSpPr txBox="1"/>
          <p:nvPr/>
        </p:nvSpPr>
        <p:spPr>
          <a:xfrm>
            <a:off x="0" y="3955770"/>
            <a:ext cx="739020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Critical thinking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80EA164-3454-45AE-9CD9-64EE954801AF}"/>
              </a:ext>
            </a:extLst>
          </p:cNvPr>
          <p:cNvSpPr txBox="1"/>
          <p:nvPr/>
        </p:nvSpPr>
        <p:spPr>
          <a:xfrm>
            <a:off x="2952132" y="5542348"/>
            <a:ext cx="70314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Co-operatively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4573CE-8938-4E86-B983-47D915A8F2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518" y="246412"/>
            <a:ext cx="2206227" cy="31817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921A719-3B69-4582-AAF7-64F09F295B85}"/>
              </a:ext>
            </a:extLst>
          </p:cNvPr>
          <p:cNvSpPr txBox="1"/>
          <p:nvPr/>
        </p:nvSpPr>
        <p:spPr>
          <a:xfrm>
            <a:off x="6096000" y="2429647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location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33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tennis  powerpoint presentation slide background">
            <a:extLst>
              <a:ext uri="{FF2B5EF4-FFF2-40B4-BE49-F238E27FC236}">
                <a16:creationId xmlns:a16="http://schemas.microsoft.com/office/drawing/2014/main" id="{E4263B8F-D693-41EF-8919-5B4032855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8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7F3E725-3FE3-4922-ABF7-64EBD7A828DB}"/>
              </a:ext>
            </a:extLst>
          </p:cNvPr>
          <p:cNvSpPr txBox="1"/>
          <p:nvPr/>
        </p:nvSpPr>
        <p:spPr>
          <a:xfrm>
            <a:off x="476498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Tennis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A4DDE-4844-43AE-A648-554DA833A7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5103" y="218893"/>
            <a:ext cx="2553057" cy="3377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727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football powerpoint presentation slide background">
            <a:extLst>
              <a:ext uri="{FF2B5EF4-FFF2-40B4-BE49-F238E27FC236}">
                <a16:creationId xmlns:a16="http://schemas.microsoft.com/office/drawing/2014/main" id="{D8C59A23-CD15-4B60-AA9F-43C73B2077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709"/>
          <a:stretch/>
        </p:blipFill>
        <p:spPr bwMode="auto">
          <a:xfrm>
            <a:off x="0" y="1"/>
            <a:ext cx="12192000" cy="691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B5A2558-6E31-4315-8B5F-44C896892B73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Rounders Vocabulary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705C37-AC2E-440F-B12C-67467303EA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1751" y="1686697"/>
            <a:ext cx="2476613" cy="364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307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swimming powerpoint presentation slide background">
            <a:extLst>
              <a:ext uri="{FF2B5EF4-FFF2-40B4-BE49-F238E27FC236}">
                <a16:creationId xmlns:a16="http://schemas.microsoft.com/office/drawing/2014/main" id="{6D609D79-CCCC-4576-A2CB-917EFCBB3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66"/>
            <a:ext cx="12192000" cy="687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FE62F2F-634B-4EEB-B2BF-BA2BB61B019D}"/>
              </a:ext>
            </a:extLst>
          </p:cNvPr>
          <p:cNvSpPr txBox="1"/>
          <p:nvPr/>
        </p:nvSpPr>
        <p:spPr>
          <a:xfrm>
            <a:off x="1192116" y="0"/>
            <a:ext cx="949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Swimming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DE4473-D802-49DE-B770-47AC74A303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7020" y="225746"/>
            <a:ext cx="2078217" cy="32103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B6F2713-87CE-4285-97A3-CB28CF592006}"/>
              </a:ext>
            </a:extLst>
          </p:cNvPr>
          <p:cNvSpPr txBox="1"/>
          <p:nvPr/>
        </p:nvSpPr>
        <p:spPr>
          <a:xfrm>
            <a:off x="120324" y="1129958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breaststroke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B5447D-56EA-4323-A252-96811B4693B5}"/>
              </a:ext>
            </a:extLst>
          </p:cNvPr>
          <p:cNvSpPr txBox="1"/>
          <p:nvPr/>
        </p:nvSpPr>
        <p:spPr>
          <a:xfrm>
            <a:off x="5903123" y="2218509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propel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84B558-5C19-4BB7-B5C9-AC0D7DCD3ADB}"/>
              </a:ext>
            </a:extLst>
          </p:cNvPr>
          <p:cNvSpPr txBox="1"/>
          <p:nvPr/>
        </p:nvSpPr>
        <p:spPr>
          <a:xfrm>
            <a:off x="7075226" y="3478014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survival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F6F17A-0D73-428D-8B53-BB28B6A7EC07}"/>
              </a:ext>
            </a:extLst>
          </p:cNvPr>
          <p:cNvSpPr txBox="1"/>
          <p:nvPr/>
        </p:nvSpPr>
        <p:spPr>
          <a:xfrm>
            <a:off x="232644" y="2328130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backstroke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DFDD81-2996-4A76-88A4-6D849612DB3E}"/>
              </a:ext>
            </a:extLst>
          </p:cNvPr>
          <p:cNvSpPr txBox="1"/>
          <p:nvPr/>
        </p:nvSpPr>
        <p:spPr>
          <a:xfrm>
            <a:off x="0" y="5706997"/>
            <a:ext cx="706837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Treading water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C68AEC-9A44-433C-B18F-782DF2810D23}"/>
              </a:ext>
            </a:extLst>
          </p:cNvPr>
          <p:cNvSpPr txBox="1"/>
          <p:nvPr/>
        </p:nvSpPr>
        <p:spPr>
          <a:xfrm>
            <a:off x="120324" y="4553304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submersion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6D9E3C-8607-43EA-85B2-14FD6A44280F}"/>
              </a:ext>
            </a:extLst>
          </p:cNvPr>
          <p:cNvSpPr txBox="1"/>
          <p:nvPr/>
        </p:nvSpPr>
        <p:spPr>
          <a:xfrm>
            <a:off x="6292581" y="1023745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crawl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8B8EE5-A79D-4BCD-859E-D61301AF5483}"/>
              </a:ext>
            </a:extLst>
          </p:cNvPr>
          <p:cNvSpPr txBox="1"/>
          <p:nvPr/>
        </p:nvSpPr>
        <p:spPr>
          <a:xfrm>
            <a:off x="232643" y="3413273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Flutter kick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4DC46F-D357-4321-A168-1489F9C5190A}"/>
              </a:ext>
            </a:extLst>
          </p:cNvPr>
          <p:cNvSpPr txBox="1"/>
          <p:nvPr/>
        </p:nvSpPr>
        <p:spPr>
          <a:xfrm>
            <a:off x="5742379" y="4509050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synchronised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EB784B-CDD2-4E3C-AC03-15AD5C952FAA}"/>
              </a:ext>
            </a:extLst>
          </p:cNvPr>
          <p:cNvSpPr txBox="1"/>
          <p:nvPr/>
        </p:nvSpPr>
        <p:spPr>
          <a:xfrm>
            <a:off x="7776266" y="5507788"/>
            <a:ext cx="62888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latin typeface="Comic Sans MS" panose="030F0702030302020204" pitchFamily="66" charset="0"/>
              </a:rPr>
              <a:t>endurance</a:t>
            </a:r>
            <a:endParaRPr lang="en-GB" sz="6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298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tag rugby powerpoint presentation slide background">
            <a:extLst>
              <a:ext uri="{FF2B5EF4-FFF2-40B4-BE49-F238E27FC236}">
                <a16:creationId xmlns:a16="http://schemas.microsoft.com/office/drawing/2014/main" id="{0BCF75D2-8159-4B09-90DF-F4053A131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D0F9336-6665-4E1F-A8C7-E597FC9249C1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solidFill>
                  <a:schemeClr val="bg1"/>
                </a:solidFill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Tag Rugby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EB843D5-264A-42AE-87A3-823E9B17B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3958" y="184827"/>
            <a:ext cx="2173274" cy="400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350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asketball powerpoint slide">
            <a:extLst>
              <a:ext uri="{FF2B5EF4-FFF2-40B4-BE49-F238E27FC236}">
                <a16:creationId xmlns:a16="http://schemas.microsoft.com/office/drawing/2014/main" id="{BB9AE6E9-3BA0-48D8-91DB-10EFFEA6F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7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89F386-9603-44E5-9EF4-DD34185885E9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Basketball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C53C82-15C1-4D89-A703-25AF46A1DC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5602" y="2495411"/>
            <a:ext cx="2376171" cy="289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8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volleyball powerpoint presentation slide background">
            <a:extLst>
              <a:ext uri="{FF2B5EF4-FFF2-40B4-BE49-F238E27FC236}">
                <a16:creationId xmlns:a16="http://schemas.microsoft.com/office/drawing/2014/main" id="{4A3B20C7-661E-4A65-B6D4-6910EBF19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7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1126BD-EF2D-4563-90A1-9FA320898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429" y="0"/>
            <a:ext cx="1942262" cy="25161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946830-E2B9-4A73-B6C1-18385D471019}"/>
              </a:ext>
            </a:extLst>
          </p:cNvPr>
          <p:cNvSpPr txBox="1"/>
          <p:nvPr/>
        </p:nvSpPr>
        <p:spPr>
          <a:xfrm>
            <a:off x="214768" y="115287"/>
            <a:ext cx="94964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Volleyball Vocabulary</a:t>
            </a:r>
          </a:p>
        </p:txBody>
      </p:sp>
    </p:spTree>
    <p:extLst>
      <p:ext uri="{BB962C8B-B14F-4D97-AF65-F5344CB8AC3E}">
        <p14:creationId xmlns:p14="http://schemas.microsoft.com/office/powerpoint/2010/main" val="3841952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dodgeball court">
            <a:extLst>
              <a:ext uri="{FF2B5EF4-FFF2-40B4-BE49-F238E27FC236}">
                <a16:creationId xmlns:a16="http://schemas.microsoft.com/office/drawing/2014/main" id="{3BF0CE3F-BB6C-4582-9A9C-56DDFCFE2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DE0A31-0983-40E1-B06D-5AEFF1A3DA5D}"/>
              </a:ext>
            </a:extLst>
          </p:cNvPr>
          <p:cNvSpPr txBox="1"/>
          <p:nvPr/>
        </p:nvSpPr>
        <p:spPr>
          <a:xfrm>
            <a:off x="5271798" y="-107349"/>
            <a:ext cx="70606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u="sng" dirty="0" err="1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Dodeball</a:t>
            </a:r>
            <a:r>
              <a:rPr lang="en-GB" sz="5400" b="1" u="sng" dirty="0">
                <a:latin typeface="Comic Sans MS" panose="030F0702030302020204" pitchFamily="66" charset="0"/>
                <a:ea typeface="Ebrima" panose="02000000000000000000" pitchFamily="2" charset="0"/>
                <a:cs typeface="Ebrima" panose="02000000000000000000" pitchFamily="2" charset="0"/>
              </a:rPr>
              <a:t> Vocabulary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633E5F-7DAB-44EB-875C-894A77CD2E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17786"/>
            <a:ext cx="2216408" cy="305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137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74</Words>
  <Application>Microsoft Office PowerPoint</Application>
  <PresentationFormat>Widescreen</PresentationFormat>
  <Paragraphs>52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Nichola Carey</dc:creator>
  <cp:lastModifiedBy>Nichola Carey</cp:lastModifiedBy>
  <cp:revision>47</cp:revision>
  <dcterms:created xsi:type="dcterms:W3CDTF">2021-02-04T10:35:34Z</dcterms:created>
  <dcterms:modified xsi:type="dcterms:W3CDTF">2021-09-01T09:56:39Z</dcterms:modified>
</cp:coreProperties>
</file>