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2" d="100"/>
          <a:sy n="42" d="100"/>
        </p:scale>
        <p:origin x="20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8E807-1157-44C3-8404-DC7B879D8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08694D-7675-4D0E-AC1C-58B91C13E4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60BDEF-9118-4256-B706-18116517B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00DED4-B3B8-4A91-B680-99C396F34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7177F0-AF68-4E40-B3C6-DA2006E00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050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0922F-FCEB-4238-B5E6-F3DB8FD43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7737CB-69FF-4967-B0F0-70331FD1F6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8D7D0-3F18-4A0C-BC05-6C38C1841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EC151C-D8E9-410E-8DAD-14AC0ABB4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9730E2-F933-47B3-A13F-9B433F58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136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9EBE9-06AC-4E93-B206-75B802C86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5948C2-8CA0-459D-9B73-FBD272CC5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9FEC7-7E3E-416D-B1D6-E0FD9EA2A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F3D07-D395-4B17-8A31-7C2A1CAD6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1B02F6-098C-4C60-AA8C-FB87D2AE8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316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835CD-1F66-4E63-A705-DEC1C548D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9BF32-2ED2-454D-AE0A-BEEF77D221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6C728F-B025-463B-B194-939BF8F3F7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60934A-7E3B-4C88-AD0A-EBE317C19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4C94AA-9FA8-45A4-AD03-8551E4BBA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6ABA8E-472E-41FF-ABFD-A83E0A0FE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431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91319-33A3-4452-88E5-66A2E60C9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A3595-40D2-430B-94B7-7DDE362BF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7F05FC-10A8-4B98-B677-46D9BAE67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E03522-7969-4ABF-9E64-9A598C8F08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F82EA3-426C-4E1B-B77F-2BB5FCE680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FFE2FF-F282-4D91-8F24-FF9633AF9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953498-AC36-430F-A32F-4647035A7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E6D0E4-AFC0-410B-8EFC-3554A94AD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32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A8445-C3E8-43E8-B55C-3D4E9E37C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430A1C-8498-40C4-93A5-AE3DD19D7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7DB81-61CC-45F9-ABEB-725CD4BB0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463894-A555-49C0-AC16-0CE303DDD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69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2EDB9D-C2F0-4E57-B934-48EF10A75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A27533-18CF-48E8-92F5-71A4C20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0870F3-1BE8-4C48-82A8-DE7609987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013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79309-F8D8-4CE3-B2E5-1B336FF30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4202EE-CA65-4645-B2F4-3D7E6613C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A6961-CBD6-48CE-8170-1EE0AB8EA2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1D2916-1E32-44D4-9802-BE0AFE410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59A969-F9F4-425D-AE7A-17CECEB95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04955C-A2D9-4D59-B531-D68B81993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18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11943-7A1C-4FC8-A81C-7AB05600C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F47DFC-6ED9-4D05-9F84-D5754E4DFF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029453-14AC-40CE-815C-70A215C0F6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7B008-6EBC-4281-80E1-1A3E94950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E876FD-6546-46D3-9503-A675E3856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A007F5-A52D-4C55-A63C-FCDC297F2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29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455FD-F312-4137-9EC4-42CAAEC08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FD35F3-D8CF-4D16-A8E7-5F5F47972B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59FB7-816F-498F-999C-B310845F0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18DFB-B21E-4DE1-9C1F-E37A0A163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7E008-F78C-4FC8-B2F2-441CDCB0F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03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369143-7B3F-4839-80D8-5029AFB753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2BDE06-940C-4378-822A-3FDA800A73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C10172-E040-426B-934F-4982EE540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1C55AA-E5F9-4183-B926-13481455E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2F007-AADC-42AF-A302-57015AFEF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170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85F40B-F1BE-4E32-B9E0-8AFB0E38B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78F027-04D9-435B-A4E3-BFB240985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3F373-268A-40A2-BA89-372157730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3B4788-06E9-40AB-B575-8C1920447E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1F82C5-1EB6-4FE0-8FD5-7675BB32A4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762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8B667CF-D7C6-41C9-BC8D-48B4BF1C22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2EA14C7-B7B7-4C63-A018-5360824184B8}"/>
              </a:ext>
            </a:extLst>
          </p:cNvPr>
          <p:cNvSpPr txBox="1"/>
          <p:nvPr/>
        </p:nvSpPr>
        <p:spPr>
          <a:xfrm>
            <a:off x="2543174" y="114300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Ball skills Vocabulary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FF8555-2BB7-4C94-B7EF-6F76916FAC7D}"/>
              </a:ext>
            </a:extLst>
          </p:cNvPr>
          <p:cNvSpPr txBox="1"/>
          <p:nvPr/>
        </p:nvSpPr>
        <p:spPr>
          <a:xfrm>
            <a:off x="7979852" y="2532077"/>
            <a:ext cx="27527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stop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D217E1-3D28-45E0-8016-A1FA39B4BF73}"/>
              </a:ext>
            </a:extLst>
          </p:cNvPr>
          <p:cNvSpPr txBox="1"/>
          <p:nvPr/>
        </p:nvSpPr>
        <p:spPr>
          <a:xfrm>
            <a:off x="5262595" y="3602203"/>
            <a:ext cx="2295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run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2CDF554-6F8E-4014-98EF-DC6F1601FBDD}"/>
              </a:ext>
            </a:extLst>
          </p:cNvPr>
          <p:cNvSpPr txBox="1"/>
          <p:nvPr/>
        </p:nvSpPr>
        <p:spPr>
          <a:xfrm>
            <a:off x="3869883" y="5325330"/>
            <a:ext cx="45624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team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535EB77-C35F-48A2-85E0-5C38E9CC54BA}"/>
              </a:ext>
            </a:extLst>
          </p:cNvPr>
          <p:cNvSpPr txBox="1"/>
          <p:nvPr/>
        </p:nvSpPr>
        <p:spPr>
          <a:xfrm>
            <a:off x="2291079" y="2555246"/>
            <a:ext cx="30241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roll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AF53A5A-9100-4F6C-9E8D-DBA0B408F35E}"/>
              </a:ext>
            </a:extLst>
          </p:cNvPr>
          <p:cNvSpPr txBox="1"/>
          <p:nvPr/>
        </p:nvSpPr>
        <p:spPr>
          <a:xfrm>
            <a:off x="8010525" y="4737437"/>
            <a:ext cx="37052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kick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F003B86-86BB-487D-8775-0A19CC04006B}"/>
              </a:ext>
            </a:extLst>
          </p:cNvPr>
          <p:cNvSpPr txBox="1"/>
          <p:nvPr/>
        </p:nvSpPr>
        <p:spPr>
          <a:xfrm>
            <a:off x="3181349" y="963803"/>
            <a:ext cx="48291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throw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D82534-92F3-448D-A740-D6C75F525D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451" y="114300"/>
            <a:ext cx="1595209" cy="298398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012C1F1-2EFF-43B1-ADD4-DE65A6D4ED1D}"/>
              </a:ext>
            </a:extLst>
          </p:cNvPr>
          <p:cNvSpPr txBox="1"/>
          <p:nvPr/>
        </p:nvSpPr>
        <p:spPr>
          <a:xfrm>
            <a:off x="8432358" y="1037630"/>
            <a:ext cx="48291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catch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7CCA54-7CD3-43AD-B627-491BE3F6D8E4}"/>
              </a:ext>
            </a:extLst>
          </p:cNvPr>
          <p:cNvSpPr txBox="1"/>
          <p:nvPr/>
        </p:nvSpPr>
        <p:spPr>
          <a:xfrm>
            <a:off x="276451" y="4323241"/>
            <a:ext cx="48291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throw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088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2EFBBC-6DC8-4040-B292-C8A1E0654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73533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D9A7E7-4856-458A-8AC6-6E080E6042DD}"/>
              </a:ext>
            </a:extLst>
          </p:cNvPr>
          <p:cNvSpPr txBox="1"/>
          <p:nvPr/>
        </p:nvSpPr>
        <p:spPr>
          <a:xfrm>
            <a:off x="3750467" y="139244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Dance Vocabulary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43BAFD-DCC5-429C-9D4B-6EE559CEFFD6}"/>
              </a:ext>
            </a:extLst>
          </p:cNvPr>
          <p:cNvSpPr txBox="1"/>
          <p:nvPr/>
        </p:nvSpPr>
        <p:spPr>
          <a:xfrm>
            <a:off x="3317080" y="1024406"/>
            <a:ext cx="33956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move</a:t>
            </a:r>
            <a:r>
              <a:rPr lang="en-GB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9911073-3BBC-4198-9824-72D26C2728A9}"/>
              </a:ext>
            </a:extLst>
          </p:cNvPr>
          <p:cNvSpPr txBox="1"/>
          <p:nvPr/>
        </p:nvSpPr>
        <p:spPr>
          <a:xfrm>
            <a:off x="91682" y="2316516"/>
            <a:ext cx="25146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space</a:t>
            </a:r>
            <a:r>
              <a:rPr lang="en-GB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025A67-18F3-41C2-8043-9D63917F2682}"/>
              </a:ext>
            </a:extLst>
          </p:cNvPr>
          <p:cNvSpPr txBox="1"/>
          <p:nvPr/>
        </p:nvSpPr>
        <p:spPr>
          <a:xfrm>
            <a:off x="1689553" y="3424512"/>
            <a:ext cx="391954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safely</a:t>
            </a:r>
            <a:r>
              <a:rPr lang="en-GB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C9D3CB-7810-4E1C-A248-819F286952C1}"/>
              </a:ext>
            </a:extLst>
          </p:cNvPr>
          <p:cNvSpPr txBox="1"/>
          <p:nvPr/>
        </p:nvSpPr>
        <p:spPr>
          <a:xfrm>
            <a:off x="8755538" y="2296424"/>
            <a:ext cx="30176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travel</a:t>
            </a:r>
            <a:r>
              <a:rPr lang="en-GB" sz="1400" dirty="0"/>
              <a:t>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E20B402-9E53-4138-A0DA-8832845FC524}"/>
              </a:ext>
            </a:extLst>
          </p:cNvPr>
          <p:cNvSpPr txBox="1"/>
          <p:nvPr/>
        </p:nvSpPr>
        <p:spPr>
          <a:xfrm>
            <a:off x="9673894" y="982475"/>
            <a:ext cx="32527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copy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5BB34C6-E161-4E49-8D4D-51BC616440D5}"/>
              </a:ext>
            </a:extLst>
          </p:cNvPr>
          <p:cNvSpPr txBox="1"/>
          <p:nvPr/>
        </p:nvSpPr>
        <p:spPr>
          <a:xfrm>
            <a:off x="6328320" y="1043490"/>
            <a:ext cx="25146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shape</a:t>
            </a:r>
            <a:r>
              <a:rPr lang="en-GB" sz="1400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DA053C-8E0D-437B-860B-B30F48928C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63" y="209550"/>
            <a:ext cx="2810021" cy="203395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E23B9EC-043C-47CD-9435-29F88C67DB2D}"/>
              </a:ext>
            </a:extLst>
          </p:cNvPr>
          <p:cNvSpPr txBox="1"/>
          <p:nvPr/>
        </p:nvSpPr>
        <p:spPr>
          <a:xfrm>
            <a:off x="3744521" y="2133562"/>
            <a:ext cx="411270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forwards</a:t>
            </a:r>
            <a:r>
              <a:rPr lang="en-GB" sz="1400" dirty="0"/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A83425D-DB6D-4599-8006-FD87F07E6A5E}"/>
              </a:ext>
            </a:extLst>
          </p:cNvPr>
          <p:cNvSpPr txBox="1"/>
          <p:nvPr/>
        </p:nvSpPr>
        <p:spPr>
          <a:xfrm>
            <a:off x="5604412" y="3341871"/>
            <a:ext cx="468258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backwards</a:t>
            </a:r>
            <a:r>
              <a:rPr lang="en-GB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98092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BE24EB-B9AC-461A-8295-1EB279464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3FE131-FE1A-4920-B4ED-39DB463F504A}"/>
              </a:ext>
            </a:extLst>
          </p:cNvPr>
          <p:cNvSpPr txBox="1"/>
          <p:nvPr/>
        </p:nvSpPr>
        <p:spPr>
          <a:xfrm>
            <a:off x="2695575" y="205212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Fundamentals Vocabulary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E3C6BF-56AB-4E87-B4DF-D858B1E99AB1}"/>
              </a:ext>
            </a:extLst>
          </p:cNvPr>
          <p:cNvSpPr txBox="1"/>
          <p:nvPr/>
        </p:nvSpPr>
        <p:spPr>
          <a:xfrm>
            <a:off x="3524249" y="1195320"/>
            <a:ext cx="47815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run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A2116A-C21E-4BAC-808D-15075B309098}"/>
              </a:ext>
            </a:extLst>
          </p:cNvPr>
          <p:cNvSpPr txBox="1"/>
          <p:nvPr/>
        </p:nvSpPr>
        <p:spPr>
          <a:xfrm>
            <a:off x="6733224" y="3176689"/>
            <a:ext cx="28679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jump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CB1931-63E8-478A-8D93-71B468A0A5CA}"/>
              </a:ext>
            </a:extLst>
          </p:cNvPr>
          <p:cNvSpPr txBox="1"/>
          <p:nvPr/>
        </p:nvSpPr>
        <p:spPr>
          <a:xfrm>
            <a:off x="9220199" y="4752439"/>
            <a:ext cx="2295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skip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C13A53-7C2B-4246-A76A-4684E3B7B4F5}"/>
              </a:ext>
            </a:extLst>
          </p:cNvPr>
          <p:cNvSpPr txBox="1"/>
          <p:nvPr/>
        </p:nvSpPr>
        <p:spPr>
          <a:xfrm>
            <a:off x="9220199" y="1600939"/>
            <a:ext cx="2295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stop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0F39AA-7342-493C-B82B-3283A7B3DF87}"/>
              </a:ext>
            </a:extLst>
          </p:cNvPr>
          <p:cNvSpPr txBox="1"/>
          <p:nvPr/>
        </p:nvSpPr>
        <p:spPr>
          <a:xfrm>
            <a:off x="3086099" y="3043096"/>
            <a:ext cx="30099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space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0EDF34-1C00-4CFB-B882-1994B83B5AD2}"/>
              </a:ext>
            </a:extLst>
          </p:cNvPr>
          <p:cNvSpPr txBox="1"/>
          <p:nvPr/>
        </p:nvSpPr>
        <p:spPr>
          <a:xfrm>
            <a:off x="4062412" y="4924887"/>
            <a:ext cx="38623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balance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5A90283-9A13-4645-BE5F-E4EE52A00F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935" y="285750"/>
            <a:ext cx="2023706" cy="2505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723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turquoise power point background">
            <a:extLst>
              <a:ext uri="{FF2B5EF4-FFF2-40B4-BE49-F238E27FC236}">
                <a16:creationId xmlns:a16="http://schemas.microsoft.com/office/drawing/2014/main" id="{869F9F4A-6974-4184-A17F-73E0BCF44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" y="0"/>
            <a:ext cx="12192000" cy="690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20E22C5-8246-4698-9129-6E05C0F4AD51}"/>
              </a:ext>
            </a:extLst>
          </p:cNvPr>
          <p:cNvSpPr txBox="1"/>
          <p:nvPr/>
        </p:nvSpPr>
        <p:spPr>
          <a:xfrm>
            <a:off x="3274218" y="251235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Gymnastics Vocabulary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C720BE-3240-4031-9705-746B34950715}"/>
              </a:ext>
            </a:extLst>
          </p:cNvPr>
          <p:cNvSpPr txBox="1"/>
          <p:nvPr/>
        </p:nvSpPr>
        <p:spPr>
          <a:xfrm>
            <a:off x="6138859" y="1464082"/>
            <a:ext cx="357187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space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95F54F-D3C2-4CF3-B4FD-06381761F2BA}"/>
              </a:ext>
            </a:extLst>
          </p:cNvPr>
          <p:cNvSpPr txBox="1"/>
          <p:nvPr/>
        </p:nvSpPr>
        <p:spPr>
          <a:xfrm>
            <a:off x="3351496" y="2911429"/>
            <a:ext cx="340518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move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EA9F4D-9B6A-4CC3-BB20-756D93269808}"/>
              </a:ext>
            </a:extLst>
          </p:cNvPr>
          <p:cNvSpPr txBox="1"/>
          <p:nvPr/>
        </p:nvSpPr>
        <p:spPr>
          <a:xfrm>
            <a:off x="8377770" y="2838576"/>
            <a:ext cx="26659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safely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52921F-19BC-4098-B83C-FD741876BFE9}"/>
              </a:ext>
            </a:extLst>
          </p:cNvPr>
          <p:cNvSpPr txBox="1"/>
          <p:nvPr/>
        </p:nvSpPr>
        <p:spPr>
          <a:xfrm>
            <a:off x="9767886" y="1140386"/>
            <a:ext cx="22955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rock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2B8F02-E85F-4097-B126-B5ED86263B7C}"/>
              </a:ext>
            </a:extLst>
          </p:cNvPr>
          <p:cNvSpPr txBox="1"/>
          <p:nvPr/>
        </p:nvSpPr>
        <p:spPr>
          <a:xfrm>
            <a:off x="413260" y="4709664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sideways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79D71E-3F73-4C48-A364-A4823F42495F}"/>
              </a:ext>
            </a:extLst>
          </p:cNvPr>
          <p:cNvSpPr txBox="1"/>
          <p:nvPr/>
        </p:nvSpPr>
        <p:spPr>
          <a:xfrm>
            <a:off x="8950574" y="4213070"/>
            <a:ext cx="418623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copy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BD2475-C51F-47DC-AEAA-12CA42814F35}"/>
              </a:ext>
            </a:extLst>
          </p:cNvPr>
          <p:cNvSpPr txBox="1"/>
          <p:nvPr/>
        </p:nvSpPr>
        <p:spPr>
          <a:xfrm>
            <a:off x="180976" y="2838576"/>
            <a:ext cx="26659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travel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30F9FB-4F90-413F-A33C-C991F8A26009}"/>
              </a:ext>
            </a:extLst>
          </p:cNvPr>
          <p:cNvSpPr txBox="1"/>
          <p:nvPr/>
        </p:nvSpPr>
        <p:spPr>
          <a:xfrm>
            <a:off x="2771771" y="1197584"/>
            <a:ext cx="336708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shape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5C1D13-13D0-4DB9-A96D-66975540E4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15" y="107039"/>
            <a:ext cx="1945760" cy="218109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34AA835-4BC0-4C3F-9AA8-4885B02F26C2}"/>
              </a:ext>
            </a:extLst>
          </p:cNvPr>
          <p:cNvSpPr txBox="1"/>
          <p:nvPr/>
        </p:nvSpPr>
        <p:spPr>
          <a:xfrm>
            <a:off x="5054090" y="4359589"/>
            <a:ext cx="357187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around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528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pink power point background">
            <a:extLst>
              <a:ext uri="{FF2B5EF4-FFF2-40B4-BE49-F238E27FC236}">
                <a16:creationId xmlns:a16="http://schemas.microsoft.com/office/drawing/2014/main" id="{8F926A5D-98B2-4E06-AC2E-C2BDFA5AB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78C405-AEC2-4C81-ACD3-02A57211BE4D}"/>
              </a:ext>
            </a:extLst>
          </p:cNvPr>
          <p:cNvSpPr txBox="1"/>
          <p:nvPr/>
        </p:nvSpPr>
        <p:spPr>
          <a:xfrm>
            <a:off x="495299" y="5137304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balance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C3EF32-631B-47B0-8698-86E5D3FC2B6C}"/>
              </a:ext>
            </a:extLst>
          </p:cNvPr>
          <p:cNvSpPr txBox="1"/>
          <p:nvPr/>
        </p:nvSpPr>
        <p:spPr>
          <a:xfrm>
            <a:off x="7105651" y="5081381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backwards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BF2D0B-EEC8-4C85-A4A4-76709B3968A4}"/>
              </a:ext>
            </a:extLst>
          </p:cNvPr>
          <p:cNvSpPr txBox="1"/>
          <p:nvPr/>
        </p:nvSpPr>
        <p:spPr>
          <a:xfrm>
            <a:off x="1228725" y="2221937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team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B43BA5-93F3-42E1-8E1B-D330301592D3}"/>
              </a:ext>
            </a:extLst>
          </p:cNvPr>
          <p:cNvSpPr txBox="1"/>
          <p:nvPr/>
        </p:nvSpPr>
        <p:spPr>
          <a:xfrm>
            <a:off x="8839734" y="2308325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safely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41220D-8039-4CC5-99C2-6E57C75E7E89}"/>
              </a:ext>
            </a:extLst>
          </p:cNvPr>
          <p:cNvSpPr txBox="1"/>
          <p:nvPr/>
        </p:nvSpPr>
        <p:spPr>
          <a:xfrm>
            <a:off x="7105652" y="1109916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forwards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A58BE4-D9CC-4505-AB03-69C770A9E30D}"/>
              </a:ext>
            </a:extLst>
          </p:cNvPr>
          <p:cNvSpPr txBox="1"/>
          <p:nvPr/>
        </p:nvSpPr>
        <p:spPr>
          <a:xfrm>
            <a:off x="219075" y="1052788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pass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63B64E-D34A-4B75-96FF-F3413EA8B710}"/>
              </a:ext>
            </a:extLst>
          </p:cNvPr>
          <p:cNvSpPr txBox="1"/>
          <p:nvPr/>
        </p:nvSpPr>
        <p:spPr>
          <a:xfrm>
            <a:off x="1419224" y="-13468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Games Vocabulary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12477D5-DBEF-4AB6-8858-46B87D6C03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7599" y="2209800"/>
            <a:ext cx="2298175" cy="317182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AB1AC8B-765F-4132-93A1-88E0B42BC4C9}"/>
              </a:ext>
            </a:extLst>
          </p:cNvPr>
          <p:cNvSpPr txBox="1"/>
          <p:nvPr/>
        </p:nvSpPr>
        <p:spPr>
          <a:xfrm>
            <a:off x="424525" y="3632051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tag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0D4291-BC83-4927-9FB6-0FAC37DF48D4}"/>
              </a:ext>
            </a:extLst>
          </p:cNvPr>
          <p:cNvSpPr txBox="1"/>
          <p:nvPr/>
        </p:nvSpPr>
        <p:spPr>
          <a:xfrm>
            <a:off x="8344436" y="3869501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space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61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childrens pe background for power point">
            <a:extLst>
              <a:ext uri="{FF2B5EF4-FFF2-40B4-BE49-F238E27FC236}">
                <a16:creationId xmlns:a16="http://schemas.microsoft.com/office/drawing/2014/main" id="{D076C7D0-2E4D-4883-9B08-AC1508059C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46"/>
          <a:stretch/>
        </p:blipFill>
        <p:spPr bwMode="auto">
          <a:xfrm>
            <a:off x="-2" y="21579"/>
            <a:ext cx="12192001" cy="68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E10F0A9-27A2-45A4-BB6E-1FC44E22AB92}"/>
              </a:ext>
            </a:extLst>
          </p:cNvPr>
          <p:cNvSpPr txBox="1"/>
          <p:nvPr/>
        </p:nvSpPr>
        <p:spPr>
          <a:xfrm>
            <a:off x="2234317" y="113753"/>
            <a:ext cx="104067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Introduction to PE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A908BE-8824-481A-B449-C5B444F80C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103" y="113753"/>
            <a:ext cx="1343690" cy="21676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566B89E-754C-46EB-BAC0-98235C093FAC}"/>
              </a:ext>
            </a:extLst>
          </p:cNvPr>
          <p:cNvSpPr txBox="1"/>
          <p:nvPr/>
        </p:nvSpPr>
        <p:spPr>
          <a:xfrm>
            <a:off x="1781898" y="1311868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pass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5B5051-4310-446B-A5D8-67AFE22AF966}"/>
              </a:ext>
            </a:extLst>
          </p:cNvPr>
          <p:cNvSpPr txBox="1"/>
          <p:nvPr/>
        </p:nvSpPr>
        <p:spPr>
          <a:xfrm>
            <a:off x="3662362" y="3962393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run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5B746-1E66-44AA-9E6C-89B55B148682}"/>
              </a:ext>
            </a:extLst>
          </p:cNvPr>
          <p:cNvSpPr txBox="1"/>
          <p:nvPr/>
        </p:nvSpPr>
        <p:spPr>
          <a:xfrm>
            <a:off x="4827669" y="2210781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jump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777C10-F111-4294-9152-AE6C23E2422B}"/>
              </a:ext>
            </a:extLst>
          </p:cNvPr>
          <p:cNvSpPr txBox="1"/>
          <p:nvPr/>
        </p:nvSpPr>
        <p:spPr>
          <a:xfrm>
            <a:off x="612132" y="3143958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roll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AB8A5B6-E63A-4CDD-AC3C-3F86EEB15D19}"/>
              </a:ext>
            </a:extLst>
          </p:cNvPr>
          <p:cNvSpPr txBox="1"/>
          <p:nvPr/>
        </p:nvSpPr>
        <p:spPr>
          <a:xfrm>
            <a:off x="7785963" y="3583214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throw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F9498D7-6B2B-4EE8-B138-D97B07090E2C}"/>
              </a:ext>
            </a:extLst>
          </p:cNvPr>
          <p:cNvSpPr txBox="1"/>
          <p:nvPr/>
        </p:nvSpPr>
        <p:spPr>
          <a:xfrm>
            <a:off x="8936355" y="1191769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catch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1097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60</Words>
  <Application>Microsoft Office PowerPoint</Application>
  <PresentationFormat>Widescreen</PresentationFormat>
  <Paragraphs>51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 Carey</dc:creator>
  <cp:lastModifiedBy>Nichola Carey</cp:lastModifiedBy>
  <cp:revision>25</cp:revision>
  <dcterms:created xsi:type="dcterms:W3CDTF">2021-02-04T10:35:34Z</dcterms:created>
  <dcterms:modified xsi:type="dcterms:W3CDTF">2021-09-01T13:37:17Z</dcterms:modified>
</cp:coreProperties>
</file>