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5" r:id="rId4"/>
    <p:sldId id="261" r:id="rId5"/>
    <p:sldId id="260" r:id="rId6"/>
    <p:sldId id="267" r:id="rId7"/>
    <p:sldId id="269" r:id="rId8"/>
    <p:sldId id="270" r:id="rId9"/>
    <p:sldId id="271" r:id="rId10"/>
    <p:sldId id="272" r:id="rId11"/>
    <p:sldId id="273" r:id="rId12"/>
    <p:sldId id="274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2" d="100"/>
          <a:sy n="42" d="100"/>
        </p:scale>
        <p:origin x="52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8E807-1157-44C3-8404-DC7B879D8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08694D-7675-4D0E-AC1C-58B91C13E4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60BDEF-9118-4256-B706-18116517B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00DED4-B3B8-4A91-B680-99C396F34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7177F0-AF68-4E40-B3C6-DA2006E00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050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0922F-FCEB-4238-B5E6-F3DB8FD43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7737CB-69FF-4967-B0F0-70331FD1F6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8D7D0-3F18-4A0C-BC05-6C38C1841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EC151C-D8E9-410E-8DAD-14AC0ABB4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9730E2-F933-47B3-A13F-9B433F58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136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9EBE9-06AC-4E93-B206-75B802C86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5948C2-8CA0-459D-9B73-FBD272CC5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9FEC7-7E3E-416D-B1D6-E0FD9EA2A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F3D07-D395-4B17-8A31-7C2A1CAD6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1B02F6-098C-4C60-AA8C-FB87D2AE8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316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835CD-1F66-4E63-A705-DEC1C548D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9BF32-2ED2-454D-AE0A-BEEF77D221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6C728F-B025-463B-B194-939BF8F3F7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60934A-7E3B-4C88-AD0A-EBE317C19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4C94AA-9FA8-45A4-AD03-8551E4BBA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6ABA8E-472E-41FF-ABFD-A83E0A0FE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431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91319-33A3-4452-88E5-66A2E60C9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A3595-40D2-430B-94B7-7DDE362BF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7F05FC-10A8-4B98-B677-46D9BAE67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E03522-7969-4ABF-9E64-9A598C8F08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F82EA3-426C-4E1B-B77F-2BB5FCE680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FFE2FF-F282-4D91-8F24-FF9633AF9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953498-AC36-430F-A32F-4647035A7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E6D0E4-AFC0-410B-8EFC-3554A94AD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32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A8445-C3E8-43E8-B55C-3D4E9E37C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430A1C-8498-40C4-93A5-AE3DD19D7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7DB81-61CC-45F9-ABEB-725CD4BB0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463894-A555-49C0-AC16-0CE303DDD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69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2EDB9D-C2F0-4E57-B934-48EF10A75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A27533-18CF-48E8-92F5-71A4C20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0870F3-1BE8-4C48-82A8-DE7609987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013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79309-F8D8-4CE3-B2E5-1B336FF30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4202EE-CA65-4645-B2F4-3D7E6613C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A6961-CBD6-48CE-8170-1EE0AB8EA2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1D2916-1E32-44D4-9802-BE0AFE410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59A969-F9F4-425D-AE7A-17CECEB95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04955C-A2D9-4D59-B531-D68B81993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18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11943-7A1C-4FC8-A81C-7AB05600C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F47DFC-6ED9-4D05-9F84-D5754E4DFF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029453-14AC-40CE-815C-70A215C0F6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7B008-6EBC-4281-80E1-1A3E94950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E876FD-6546-46D3-9503-A675E3856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A007F5-A52D-4C55-A63C-FCDC297F2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29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455FD-F312-4137-9EC4-42CAAEC08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FD35F3-D8CF-4D16-A8E7-5F5F47972B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59FB7-816F-498F-999C-B310845F0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18DFB-B21E-4DE1-9C1F-E37A0A163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57E008-F78C-4FC8-B2F2-441CDCB0F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03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369143-7B3F-4839-80D8-5029AFB753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2BDE06-940C-4378-822A-3FDA800A73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C10172-E040-426B-934F-4982EE540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1C55AA-E5F9-4183-B926-13481455E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2F007-AADC-42AF-A302-57015AFEF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170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85F40B-F1BE-4E32-B9E0-8AFB0E38B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78F027-04D9-435B-A4E3-BFB2409855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3F373-268A-40A2-BA89-372157730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3B4788-06E9-40AB-B575-8C1920447E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1F82C5-1EB6-4FE0-8FD5-7675BB32A4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762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EEC843-BDE9-40A8-9047-3B6CD724C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D02933-6A8F-4CF7-AA5E-318CC2DD4DF4}"/>
              </a:ext>
            </a:extLst>
          </p:cNvPr>
          <p:cNvSpPr txBox="1"/>
          <p:nvPr/>
        </p:nvSpPr>
        <p:spPr>
          <a:xfrm>
            <a:off x="2971799" y="123825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Athletics Vocabulary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FB5BCC-DD39-485C-8150-53469B27E08A}"/>
              </a:ext>
            </a:extLst>
          </p:cNvPr>
          <p:cNvSpPr txBox="1"/>
          <p:nvPr/>
        </p:nvSpPr>
        <p:spPr>
          <a:xfrm>
            <a:off x="7584285" y="5443693"/>
            <a:ext cx="470296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Personal best</a:t>
            </a:r>
            <a:r>
              <a:rPr lang="en-GB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70A0F65-9C11-412C-84B1-887174343B84}"/>
              </a:ext>
            </a:extLst>
          </p:cNvPr>
          <p:cNvSpPr txBox="1"/>
          <p:nvPr/>
        </p:nvSpPr>
        <p:spPr>
          <a:xfrm>
            <a:off x="9133289" y="3466919"/>
            <a:ext cx="327421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pace</a:t>
            </a:r>
            <a:r>
              <a:rPr lang="en-GB" sz="1400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2E8B75-E62C-479A-AC48-C35D1FE11BFD}"/>
              </a:ext>
            </a:extLst>
          </p:cNvPr>
          <p:cNvSpPr txBox="1"/>
          <p:nvPr/>
        </p:nvSpPr>
        <p:spPr>
          <a:xfrm>
            <a:off x="2971799" y="4121948"/>
            <a:ext cx="59114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determination</a:t>
            </a:r>
            <a:r>
              <a:rPr lang="en-GB" sz="1400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8DF0C9-0727-4647-BD90-14712553E861}"/>
              </a:ext>
            </a:extLst>
          </p:cNvPr>
          <p:cNvSpPr txBox="1"/>
          <p:nvPr/>
        </p:nvSpPr>
        <p:spPr>
          <a:xfrm>
            <a:off x="8395099" y="875244"/>
            <a:ext cx="36504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stamina</a:t>
            </a:r>
            <a:endParaRPr lang="en-GB" sz="1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553976B-9ABA-4E86-8469-416A52AA740C}"/>
              </a:ext>
            </a:extLst>
          </p:cNvPr>
          <p:cNvSpPr txBox="1"/>
          <p:nvPr/>
        </p:nvSpPr>
        <p:spPr>
          <a:xfrm>
            <a:off x="4507706" y="905925"/>
            <a:ext cx="41243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power</a:t>
            </a:r>
            <a:r>
              <a:rPr lang="en-GB" sz="1400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E29DAC-2DBC-45C9-BB81-176027C2BC7F}"/>
              </a:ext>
            </a:extLst>
          </p:cNvPr>
          <p:cNvSpPr txBox="1"/>
          <p:nvPr/>
        </p:nvSpPr>
        <p:spPr>
          <a:xfrm>
            <a:off x="497165" y="2013921"/>
            <a:ext cx="38664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accuracy</a:t>
            </a:r>
            <a:r>
              <a:rPr lang="en-GB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B99CAA5-6890-4FFB-A707-2228656BEC4A}"/>
              </a:ext>
            </a:extLst>
          </p:cNvPr>
          <p:cNvSpPr txBox="1"/>
          <p:nvPr/>
        </p:nvSpPr>
        <p:spPr>
          <a:xfrm>
            <a:off x="497165" y="5420324"/>
            <a:ext cx="558812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perseverance</a:t>
            </a:r>
            <a:r>
              <a:rPr lang="en-GB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6BAC65-CCB1-4D8D-B03C-9A22769DFD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8" y="163489"/>
            <a:ext cx="1831855" cy="168865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22FE6AB-4E66-41F2-8BAF-E1154F78281A}"/>
              </a:ext>
            </a:extLst>
          </p:cNvPr>
          <p:cNvSpPr txBox="1"/>
          <p:nvPr/>
        </p:nvSpPr>
        <p:spPr>
          <a:xfrm>
            <a:off x="4639869" y="2513936"/>
            <a:ext cx="41243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officiate</a:t>
            </a:r>
            <a:r>
              <a:rPr lang="en-GB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5484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2EFBBC-6DC8-4040-B292-C8A1E0654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495300"/>
            <a:ext cx="12192001" cy="73533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D9A7E7-4856-458A-8AC6-6E080E6042DD}"/>
              </a:ext>
            </a:extLst>
          </p:cNvPr>
          <p:cNvSpPr txBox="1"/>
          <p:nvPr/>
        </p:nvSpPr>
        <p:spPr>
          <a:xfrm>
            <a:off x="3524249" y="114299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Dance Vocabulary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43BAFD-DCC5-429C-9D4B-6EE559CEFFD6}"/>
              </a:ext>
            </a:extLst>
          </p:cNvPr>
          <p:cNvSpPr txBox="1"/>
          <p:nvPr/>
        </p:nvSpPr>
        <p:spPr>
          <a:xfrm>
            <a:off x="4167705" y="2797475"/>
            <a:ext cx="41508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dynamics</a:t>
            </a:r>
            <a:r>
              <a:rPr lang="en-GB" sz="1400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9911073-3BBC-4198-9824-72D26C2728A9}"/>
              </a:ext>
            </a:extLst>
          </p:cNvPr>
          <p:cNvSpPr txBox="1"/>
          <p:nvPr/>
        </p:nvSpPr>
        <p:spPr>
          <a:xfrm>
            <a:off x="238186" y="2331795"/>
            <a:ext cx="38412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reaction</a:t>
            </a:r>
            <a:r>
              <a:rPr lang="en-GB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6025A67-18F3-41C2-8043-9D63917F2682}"/>
              </a:ext>
            </a:extLst>
          </p:cNvPr>
          <p:cNvSpPr txBox="1"/>
          <p:nvPr/>
        </p:nvSpPr>
        <p:spPr>
          <a:xfrm>
            <a:off x="3822750" y="1122315"/>
            <a:ext cx="48407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represent</a:t>
            </a:r>
            <a:r>
              <a:rPr lang="en-GB" sz="1400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C9D3CB-7810-4E1C-A248-819F286952C1}"/>
              </a:ext>
            </a:extLst>
          </p:cNvPr>
          <p:cNvSpPr txBox="1"/>
          <p:nvPr/>
        </p:nvSpPr>
        <p:spPr>
          <a:xfrm>
            <a:off x="8731122" y="2864357"/>
            <a:ext cx="4295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control</a:t>
            </a:r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EC0A8D-47E7-4A51-9933-D7E21E67AE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477" y="206943"/>
            <a:ext cx="2915296" cy="211015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238D74D-5003-4FB6-B6C1-383F1F5C4FDD}"/>
              </a:ext>
            </a:extLst>
          </p:cNvPr>
          <p:cNvSpPr txBox="1"/>
          <p:nvPr/>
        </p:nvSpPr>
        <p:spPr>
          <a:xfrm>
            <a:off x="8731122" y="1026489"/>
            <a:ext cx="4295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unison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98092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D31D03D-E5E1-4F7F-AB0F-1E9611E5AC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915"/>
            <a:ext cx="12192000" cy="68586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E4CE339-49A9-4336-974B-7C8C74BE46D2}"/>
              </a:ext>
            </a:extLst>
          </p:cNvPr>
          <p:cNvSpPr txBox="1"/>
          <p:nvPr/>
        </p:nvSpPr>
        <p:spPr>
          <a:xfrm>
            <a:off x="2857500" y="81334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Yoga Vocabulary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81D413-1366-490F-9F6E-6592A3AA61FB}"/>
              </a:ext>
            </a:extLst>
          </p:cNvPr>
          <p:cNvSpPr txBox="1"/>
          <p:nvPr/>
        </p:nvSpPr>
        <p:spPr>
          <a:xfrm>
            <a:off x="3593306" y="5144616"/>
            <a:ext cx="4143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control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789CB2-BEDA-44C0-8B24-B9805978FF57}"/>
              </a:ext>
            </a:extLst>
          </p:cNvPr>
          <p:cNvSpPr txBox="1"/>
          <p:nvPr/>
        </p:nvSpPr>
        <p:spPr>
          <a:xfrm>
            <a:off x="4253310" y="3683434"/>
            <a:ext cx="63060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mindfulness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BABA52-887E-4310-AD76-08E0FA70AAAA}"/>
              </a:ext>
            </a:extLst>
          </p:cNvPr>
          <p:cNvSpPr txBox="1"/>
          <p:nvPr/>
        </p:nvSpPr>
        <p:spPr>
          <a:xfrm>
            <a:off x="4707526" y="2114121"/>
            <a:ext cx="42973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relax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EE07C7-F98E-44B6-BF85-8E2840B9F01A}"/>
              </a:ext>
            </a:extLst>
          </p:cNvPr>
          <p:cNvSpPr txBox="1"/>
          <p:nvPr/>
        </p:nvSpPr>
        <p:spPr>
          <a:xfrm>
            <a:off x="285675" y="899591"/>
            <a:ext cx="470177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grounded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E35761-CD3C-4B6A-8821-DBD7B441DF35}"/>
              </a:ext>
            </a:extLst>
          </p:cNvPr>
          <p:cNvSpPr txBox="1"/>
          <p:nvPr/>
        </p:nvSpPr>
        <p:spPr>
          <a:xfrm>
            <a:off x="8654456" y="5169879"/>
            <a:ext cx="33356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stable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DC7CA5C-66E0-4D4E-B1DE-1D336ED21C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87863"/>
            <a:ext cx="3167066" cy="308575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7510A3F-8A3D-4D0E-BC79-6CF927EB4927}"/>
              </a:ext>
            </a:extLst>
          </p:cNvPr>
          <p:cNvSpPr txBox="1"/>
          <p:nvPr/>
        </p:nvSpPr>
        <p:spPr>
          <a:xfrm>
            <a:off x="7018103" y="1064886"/>
            <a:ext cx="49720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Down dog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5155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turquoise power point background">
            <a:extLst>
              <a:ext uri="{FF2B5EF4-FFF2-40B4-BE49-F238E27FC236}">
                <a16:creationId xmlns:a16="http://schemas.microsoft.com/office/drawing/2014/main" id="{869F9F4A-6974-4184-A17F-73E0BCF44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0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20E22C5-8246-4698-9129-6E05C0F4AD51}"/>
              </a:ext>
            </a:extLst>
          </p:cNvPr>
          <p:cNvSpPr txBox="1"/>
          <p:nvPr/>
        </p:nvSpPr>
        <p:spPr>
          <a:xfrm>
            <a:off x="2695575" y="149929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Gymnastics Vocabulary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95F54F-D3C2-4CF3-B4FD-06381761F2BA}"/>
              </a:ext>
            </a:extLst>
          </p:cNvPr>
          <p:cNvSpPr txBox="1"/>
          <p:nvPr/>
        </p:nvSpPr>
        <p:spPr>
          <a:xfrm>
            <a:off x="265853" y="3402605"/>
            <a:ext cx="43220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perform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2B8F02-E85F-4097-B126-B5ED86263B7C}"/>
              </a:ext>
            </a:extLst>
          </p:cNvPr>
          <p:cNvSpPr txBox="1"/>
          <p:nvPr/>
        </p:nvSpPr>
        <p:spPr>
          <a:xfrm>
            <a:off x="71436" y="4995270"/>
            <a:ext cx="48672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extension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79D71E-3F73-4C48-A364-A4823F42495F}"/>
              </a:ext>
            </a:extLst>
          </p:cNvPr>
          <p:cNvSpPr txBox="1"/>
          <p:nvPr/>
        </p:nvSpPr>
        <p:spPr>
          <a:xfrm>
            <a:off x="4938711" y="5410195"/>
            <a:ext cx="58109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apparatus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BD2475-C51F-47DC-AEAA-12CA42814F35}"/>
              </a:ext>
            </a:extLst>
          </p:cNvPr>
          <p:cNvSpPr txBox="1"/>
          <p:nvPr/>
        </p:nvSpPr>
        <p:spPr>
          <a:xfrm>
            <a:off x="2505074" y="1219235"/>
            <a:ext cx="50804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technique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396602-B8C0-4873-83C5-8CC6018FD6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853" y="149929"/>
            <a:ext cx="1944793" cy="217646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B8E84DB-8E09-4248-BE16-B9D06F65C92B}"/>
              </a:ext>
            </a:extLst>
          </p:cNvPr>
          <p:cNvSpPr txBox="1"/>
          <p:nvPr/>
        </p:nvSpPr>
        <p:spPr>
          <a:xfrm>
            <a:off x="6807653" y="2067951"/>
            <a:ext cx="58109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quality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17FB5E5-10DB-414C-8D8A-083AC3F374FA}"/>
              </a:ext>
            </a:extLst>
          </p:cNvPr>
          <p:cNvSpPr txBox="1"/>
          <p:nvPr/>
        </p:nvSpPr>
        <p:spPr>
          <a:xfrm>
            <a:off x="5769481" y="3658453"/>
            <a:ext cx="43220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inverted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528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BE24EB-B9AC-461A-8295-1EB279464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3FE131-FE1A-4920-B4ED-39DB463F504A}"/>
              </a:ext>
            </a:extLst>
          </p:cNvPr>
          <p:cNvSpPr txBox="1"/>
          <p:nvPr/>
        </p:nvSpPr>
        <p:spPr>
          <a:xfrm>
            <a:off x="2695575" y="147092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Fundamentals Vocabulary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E3C6BF-56AB-4E87-B4DF-D858B1E99AB1}"/>
              </a:ext>
            </a:extLst>
          </p:cNvPr>
          <p:cNvSpPr txBox="1"/>
          <p:nvPr/>
        </p:nvSpPr>
        <p:spPr>
          <a:xfrm>
            <a:off x="8077196" y="1232933"/>
            <a:ext cx="4781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stability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A2116A-C21E-4BAC-808D-15075B309098}"/>
              </a:ext>
            </a:extLst>
          </p:cNvPr>
          <p:cNvSpPr txBox="1"/>
          <p:nvPr/>
        </p:nvSpPr>
        <p:spPr>
          <a:xfrm>
            <a:off x="2619371" y="1198150"/>
            <a:ext cx="52285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decelerate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CB1931-63E8-478A-8D93-71B468A0A5CA}"/>
              </a:ext>
            </a:extLst>
          </p:cNvPr>
          <p:cNvSpPr txBox="1"/>
          <p:nvPr/>
        </p:nvSpPr>
        <p:spPr>
          <a:xfrm>
            <a:off x="8093528" y="5044941"/>
            <a:ext cx="37555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pace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78AE17-D829-4461-886E-FCE1453AF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76" y="252113"/>
            <a:ext cx="2024047" cy="250567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A81B344-70A8-43D4-8E0E-E4EDD2D0D173}"/>
              </a:ext>
            </a:extLst>
          </p:cNvPr>
          <p:cNvSpPr txBox="1"/>
          <p:nvPr/>
        </p:nvSpPr>
        <p:spPr>
          <a:xfrm>
            <a:off x="3295646" y="2700018"/>
            <a:ext cx="4781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transfer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8D1D572-3926-468B-B5D6-6C84B34F5807}"/>
              </a:ext>
            </a:extLst>
          </p:cNvPr>
          <p:cNvSpPr txBox="1"/>
          <p:nvPr/>
        </p:nvSpPr>
        <p:spPr>
          <a:xfrm>
            <a:off x="2969078" y="5092209"/>
            <a:ext cx="4781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momentum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14CC9C2-4743-46D1-ADA9-3769450B9536}"/>
              </a:ext>
            </a:extLst>
          </p:cNvPr>
          <p:cNvSpPr txBox="1"/>
          <p:nvPr/>
        </p:nvSpPr>
        <p:spPr>
          <a:xfrm>
            <a:off x="6897459" y="3666195"/>
            <a:ext cx="56279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accelerate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723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green power point background">
            <a:extLst>
              <a:ext uri="{FF2B5EF4-FFF2-40B4-BE49-F238E27FC236}">
                <a16:creationId xmlns:a16="http://schemas.microsoft.com/office/drawing/2014/main" id="{BD31BB5B-55C8-44BB-A3B8-2C04C2EC8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6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211E100-497A-4FC0-8BF7-562572549D36}"/>
              </a:ext>
            </a:extLst>
          </p:cNvPr>
          <p:cNvSpPr txBox="1"/>
          <p:nvPr/>
        </p:nvSpPr>
        <p:spPr>
          <a:xfrm>
            <a:off x="3990975" y="212885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OAA Vocabulary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A36BE9-AB73-46DF-823E-053CF8C446A1}"/>
              </a:ext>
            </a:extLst>
          </p:cNvPr>
          <p:cNvSpPr txBox="1"/>
          <p:nvPr/>
        </p:nvSpPr>
        <p:spPr>
          <a:xfrm>
            <a:off x="8565134" y="4507896"/>
            <a:ext cx="739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symbol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055212-9AE1-4BFC-AE08-901340615D68}"/>
              </a:ext>
            </a:extLst>
          </p:cNvPr>
          <p:cNvSpPr txBox="1"/>
          <p:nvPr/>
        </p:nvSpPr>
        <p:spPr>
          <a:xfrm>
            <a:off x="4258434" y="1240237"/>
            <a:ext cx="51009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leader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8EF3C36-45C7-4DA9-9FE9-B88F94C80024}"/>
              </a:ext>
            </a:extLst>
          </p:cNvPr>
          <p:cNvSpPr txBox="1"/>
          <p:nvPr/>
        </p:nvSpPr>
        <p:spPr>
          <a:xfrm>
            <a:off x="2964061" y="3399900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effectively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0EA164-3454-45AE-9CD9-64EE954801AF}"/>
              </a:ext>
            </a:extLst>
          </p:cNvPr>
          <p:cNvSpPr txBox="1"/>
          <p:nvPr/>
        </p:nvSpPr>
        <p:spPr>
          <a:xfrm>
            <a:off x="200622" y="5245990"/>
            <a:ext cx="55268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orientate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4573CE-8938-4E86-B983-47D915A8F2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518" y="246412"/>
            <a:ext cx="2206227" cy="318174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921A719-3B69-4582-AAF7-64F09F295B85}"/>
              </a:ext>
            </a:extLst>
          </p:cNvPr>
          <p:cNvSpPr txBox="1"/>
          <p:nvPr/>
        </p:nvSpPr>
        <p:spPr>
          <a:xfrm>
            <a:off x="8312698" y="1737906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inclusive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833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football powerpoint presentation slide background">
            <a:extLst>
              <a:ext uri="{FF2B5EF4-FFF2-40B4-BE49-F238E27FC236}">
                <a16:creationId xmlns:a16="http://schemas.microsoft.com/office/drawing/2014/main" id="{DB51FFC4-6D6A-4908-BDE6-254C11132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11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05F9D9C-9C4E-48C7-9143-865618ECA048}"/>
              </a:ext>
            </a:extLst>
          </p:cNvPr>
          <p:cNvSpPr txBox="1"/>
          <p:nvPr/>
        </p:nvSpPr>
        <p:spPr>
          <a:xfrm>
            <a:off x="1192116" y="0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Football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B01844-9E3E-4ACB-88F8-40C434A2AA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7447" y="109112"/>
            <a:ext cx="1923209" cy="2812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6600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tennis  powerpoint presentation slide background">
            <a:extLst>
              <a:ext uri="{FF2B5EF4-FFF2-40B4-BE49-F238E27FC236}">
                <a16:creationId xmlns:a16="http://schemas.microsoft.com/office/drawing/2014/main" id="{E4263B8F-D693-41EF-8919-5B4032855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F3E725-3FE3-4922-ABF7-64EBD7A828DB}"/>
              </a:ext>
            </a:extLst>
          </p:cNvPr>
          <p:cNvSpPr txBox="1"/>
          <p:nvPr/>
        </p:nvSpPr>
        <p:spPr>
          <a:xfrm>
            <a:off x="476498" y="0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Tennis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A4DDE-4844-43AE-A648-554DA833A7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5103" y="218893"/>
            <a:ext cx="2553057" cy="3377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727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result for football powerpoint presentation slide background">
            <a:extLst>
              <a:ext uri="{FF2B5EF4-FFF2-40B4-BE49-F238E27FC236}">
                <a16:creationId xmlns:a16="http://schemas.microsoft.com/office/drawing/2014/main" id="{D8C59A23-CD15-4B60-AA9F-43C73B2077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709"/>
          <a:stretch/>
        </p:blipFill>
        <p:spPr bwMode="auto">
          <a:xfrm>
            <a:off x="0" y="1"/>
            <a:ext cx="12192000" cy="691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B5A2558-6E31-4315-8B5F-44C896892B73}"/>
              </a:ext>
            </a:extLst>
          </p:cNvPr>
          <p:cNvSpPr txBox="1"/>
          <p:nvPr/>
        </p:nvSpPr>
        <p:spPr>
          <a:xfrm>
            <a:off x="1192116" y="0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Rounders Vocabulary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705C37-AC2E-440F-B12C-67467303EA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1751" y="1686697"/>
            <a:ext cx="2476613" cy="364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3079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hockey powerpoint presentation slide background">
            <a:extLst>
              <a:ext uri="{FF2B5EF4-FFF2-40B4-BE49-F238E27FC236}">
                <a16:creationId xmlns:a16="http://schemas.microsoft.com/office/drawing/2014/main" id="{241D39C1-0465-42B9-BFE1-35C376E35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92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C82B8B1-B17B-423D-907C-247FEACD4109}"/>
              </a:ext>
            </a:extLst>
          </p:cNvPr>
          <p:cNvSpPr txBox="1"/>
          <p:nvPr/>
        </p:nvSpPr>
        <p:spPr>
          <a:xfrm>
            <a:off x="1192116" y="0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Hockey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ED80A7-374F-4007-B3FF-B3A36DEF3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8609" y="198114"/>
            <a:ext cx="2227862" cy="2721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2481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swimming powerpoint presentation slide background">
            <a:extLst>
              <a:ext uri="{FF2B5EF4-FFF2-40B4-BE49-F238E27FC236}">
                <a16:creationId xmlns:a16="http://schemas.microsoft.com/office/drawing/2014/main" id="{6D609D79-CCCC-4576-A2CB-917EFCBB3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65"/>
            <a:ext cx="12192000" cy="687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FE62F2F-634B-4EEB-B2BF-BA2BB61B019D}"/>
              </a:ext>
            </a:extLst>
          </p:cNvPr>
          <p:cNvSpPr txBox="1"/>
          <p:nvPr/>
        </p:nvSpPr>
        <p:spPr>
          <a:xfrm>
            <a:off x="1192116" y="0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Swimming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DE4473-D802-49DE-B770-47AC74A303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7020" y="225746"/>
            <a:ext cx="2078217" cy="32103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B6F2713-87CE-4285-97A3-CB28CF592006}"/>
              </a:ext>
            </a:extLst>
          </p:cNvPr>
          <p:cNvSpPr txBox="1"/>
          <p:nvPr/>
        </p:nvSpPr>
        <p:spPr>
          <a:xfrm>
            <a:off x="120324" y="1129958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breaststroke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B5447D-56EA-4323-A252-96811B4693B5}"/>
              </a:ext>
            </a:extLst>
          </p:cNvPr>
          <p:cNvSpPr txBox="1"/>
          <p:nvPr/>
        </p:nvSpPr>
        <p:spPr>
          <a:xfrm>
            <a:off x="5394960" y="2690330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sculling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84B558-5C19-4BB7-B5C9-AC0D7DCD3ADB}"/>
              </a:ext>
            </a:extLst>
          </p:cNvPr>
          <p:cNvSpPr txBox="1"/>
          <p:nvPr/>
        </p:nvSpPr>
        <p:spPr>
          <a:xfrm>
            <a:off x="8261122" y="4024514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survival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6F17A-0D73-428D-8B53-BB28B6A7EC07}"/>
              </a:ext>
            </a:extLst>
          </p:cNvPr>
          <p:cNvSpPr txBox="1"/>
          <p:nvPr/>
        </p:nvSpPr>
        <p:spPr>
          <a:xfrm>
            <a:off x="120324" y="3286830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backstroke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DFDD81-2996-4A76-88A4-6D849612DB3E}"/>
              </a:ext>
            </a:extLst>
          </p:cNvPr>
          <p:cNvSpPr txBox="1"/>
          <p:nvPr/>
        </p:nvSpPr>
        <p:spPr>
          <a:xfrm>
            <a:off x="5806440" y="5358698"/>
            <a:ext cx="70683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Treading water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C68AEC-9A44-433C-B18F-782DF2810D23}"/>
              </a:ext>
            </a:extLst>
          </p:cNvPr>
          <p:cNvSpPr txBox="1"/>
          <p:nvPr/>
        </p:nvSpPr>
        <p:spPr>
          <a:xfrm>
            <a:off x="479941" y="5473185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submersion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56D9E3C-8607-43EA-85B2-14FD6A44280F}"/>
              </a:ext>
            </a:extLst>
          </p:cNvPr>
          <p:cNvSpPr txBox="1"/>
          <p:nvPr/>
        </p:nvSpPr>
        <p:spPr>
          <a:xfrm>
            <a:off x="6690121" y="1333204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crawl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2987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tag rugby powerpoint presentation slide background">
            <a:extLst>
              <a:ext uri="{FF2B5EF4-FFF2-40B4-BE49-F238E27FC236}">
                <a16:creationId xmlns:a16="http://schemas.microsoft.com/office/drawing/2014/main" id="{0BCF75D2-8159-4B09-90DF-F4053A1313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1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D0F9336-6665-4E1F-A8C7-E597FC9249C1}"/>
              </a:ext>
            </a:extLst>
          </p:cNvPr>
          <p:cNvSpPr txBox="1"/>
          <p:nvPr/>
        </p:nvSpPr>
        <p:spPr>
          <a:xfrm>
            <a:off x="214768" y="115287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solidFill>
                  <a:schemeClr val="bg1"/>
                </a:solidFill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Tag Rugby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B843D5-264A-42AE-87A3-823E9B17B4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3958" y="184827"/>
            <a:ext cx="2173274" cy="4004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1350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basketball powerpoint slide">
            <a:extLst>
              <a:ext uri="{FF2B5EF4-FFF2-40B4-BE49-F238E27FC236}">
                <a16:creationId xmlns:a16="http://schemas.microsoft.com/office/drawing/2014/main" id="{BB9AE6E9-3BA0-48D8-91DB-10EFFEA6F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7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89F386-9603-44E5-9EF4-DD34185885E9}"/>
              </a:ext>
            </a:extLst>
          </p:cNvPr>
          <p:cNvSpPr txBox="1"/>
          <p:nvPr/>
        </p:nvSpPr>
        <p:spPr>
          <a:xfrm>
            <a:off x="214768" y="115287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Basketball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C53C82-15C1-4D89-A703-25AF46A1DC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5602" y="2495411"/>
            <a:ext cx="2376171" cy="289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84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73</Words>
  <Application>Microsoft Office PowerPoint</Application>
  <PresentationFormat>Widescreen</PresentationFormat>
  <Paragraphs>56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Nichola Carey</dc:creator>
  <cp:lastModifiedBy>Nichola Carey</cp:lastModifiedBy>
  <cp:revision>40</cp:revision>
  <dcterms:created xsi:type="dcterms:W3CDTF">2021-02-04T10:35:34Z</dcterms:created>
  <dcterms:modified xsi:type="dcterms:W3CDTF">2021-09-01T09:50:35Z</dcterms:modified>
</cp:coreProperties>
</file>