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5" r:id="rId4"/>
    <p:sldId id="261" r:id="rId5"/>
    <p:sldId id="259" r:id="rId6"/>
    <p:sldId id="267" r:id="rId7"/>
    <p:sldId id="270" r:id="rId8"/>
    <p:sldId id="271" r:id="rId9"/>
    <p:sldId id="273" r:id="rId10"/>
    <p:sldId id="274" r:id="rId11"/>
    <p:sldId id="268" r:id="rId12"/>
    <p:sldId id="275" r:id="rId13"/>
    <p:sldId id="276" r:id="rId14"/>
    <p:sldId id="27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-400" y="-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8E807-1157-44C3-8404-DC7B879D8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08694D-7675-4D0E-AC1C-58B91C13E4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60BDEF-9118-4256-B706-18116517B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00DED4-B3B8-4A91-B680-99C396F34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7177F0-AF68-4E40-B3C6-DA2006E00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050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0922F-FCEB-4238-B5E6-F3DB8FD43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7737CB-69FF-4967-B0F0-70331FD1F6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8D7D0-3F18-4A0C-BC05-6C38C1841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EC151C-D8E9-410E-8DAD-14AC0ABB4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9730E2-F933-47B3-A13F-9B433F58C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136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9EBE9-06AC-4E93-B206-75B802C86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5948C2-8CA0-459D-9B73-FBD272CC5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9FEC7-7E3E-416D-B1D6-E0FD9EA2A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F3D07-D395-4B17-8A31-7C2A1CAD6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1B02F6-098C-4C60-AA8C-FB87D2AE8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316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835CD-1F66-4E63-A705-DEC1C548D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9BF32-2ED2-454D-AE0A-BEEF77D221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6C728F-B025-463B-B194-939BF8F3F7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60934A-7E3B-4C88-AD0A-EBE317C19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4C94AA-9FA8-45A4-AD03-8551E4BBA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6ABA8E-472E-41FF-ABFD-A83E0A0FE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431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91319-33A3-4452-88E5-66A2E60C9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FA3595-40D2-430B-94B7-7DDE362BF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7F05FC-10A8-4B98-B677-46D9BAE672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E03522-7969-4ABF-9E64-9A598C8F08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F82EA3-426C-4E1B-B77F-2BB5FCE680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FFE2FF-F282-4D91-8F24-FF9633AF9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953498-AC36-430F-A32F-4647035A7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E6D0E4-AFC0-410B-8EFC-3554A94AD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32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A8445-C3E8-43E8-B55C-3D4E9E37C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430A1C-8498-40C4-93A5-AE3DD19D7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7DB81-61CC-45F9-ABEB-725CD4BB0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463894-A555-49C0-AC16-0CE303DDD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69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2EDB9D-C2F0-4E57-B934-48EF10A75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A27533-18CF-48E8-92F5-71A4C207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0870F3-1BE8-4C48-82A8-DE7609987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013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79309-F8D8-4CE3-B2E5-1B336FF30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4202EE-CA65-4645-B2F4-3D7E6613C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A6961-CBD6-48CE-8170-1EE0AB8EA2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1D2916-1E32-44D4-9802-BE0AFE410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59A969-F9F4-425D-AE7A-17CECEB95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04955C-A2D9-4D59-B531-D68B81993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18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11943-7A1C-4FC8-A81C-7AB05600C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F47DFC-6ED9-4D05-9F84-D5754E4DFF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029453-14AC-40CE-815C-70A215C0F6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7B008-6EBC-4281-80E1-1A3E94950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E876FD-6546-46D3-9503-A675E3856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A007F5-A52D-4C55-A63C-FCDC297F2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29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455FD-F312-4137-9EC4-42CAAEC08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FD35F3-D8CF-4D16-A8E7-5F5F47972B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659FB7-816F-498F-999C-B310845F0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018DFB-B21E-4DE1-9C1F-E37A0A163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57E008-F78C-4FC8-B2F2-441CDCB0F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03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369143-7B3F-4839-80D8-5029AFB753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2BDE06-940C-4378-822A-3FDA800A73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C10172-E040-426B-934F-4982EE540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1C55AA-E5F9-4183-B926-13481455E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D2F007-AADC-42AF-A302-57015AFEF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170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85F40B-F1BE-4E32-B9E0-8AFB0E38B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78F027-04D9-435B-A4E3-BFB2409855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3F373-268A-40A2-BA89-3721577304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3B4788-06E9-40AB-B575-8C1920447E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1F82C5-1EB6-4FE0-8FD5-7675BB32A4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762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EEC843-BDE9-40A8-9047-3B6CD724C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FFFF00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D02933-6A8F-4CF7-AA5E-318CC2DD4DF4}"/>
              </a:ext>
            </a:extLst>
          </p:cNvPr>
          <p:cNvSpPr txBox="1"/>
          <p:nvPr/>
        </p:nvSpPr>
        <p:spPr>
          <a:xfrm>
            <a:off x="2971799" y="123825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Athletics Vocabulary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FB5BCC-DD39-485C-8150-53469B27E08A}"/>
              </a:ext>
            </a:extLst>
          </p:cNvPr>
          <p:cNvSpPr txBox="1"/>
          <p:nvPr/>
        </p:nvSpPr>
        <p:spPr>
          <a:xfrm>
            <a:off x="7584285" y="5443693"/>
            <a:ext cx="470296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stride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2E8B75-E62C-479A-AC48-C35D1FE11BFD}"/>
              </a:ext>
            </a:extLst>
          </p:cNvPr>
          <p:cNvSpPr txBox="1"/>
          <p:nvPr/>
        </p:nvSpPr>
        <p:spPr>
          <a:xfrm>
            <a:off x="2971799" y="4121948"/>
            <a:ext cx="59114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flight</a:t>
            </a:r>
            <a:r>
              <a:rPr lang="en-GB" sz="1400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553976B-9ABA-4E86-8469-416A52AA740C}"/>
              </a:ext>
            </a:extLst>
          </p:cNvPr>
          <p:cNvSpPr txBox="1"/>
          <p:nvPr/>
        </p:nvSpPr>
        <p:spPr>
          <a:xfrm>
            <a:off x="4507706" y="905925"/>
            <a:ext cx="48907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technique</a:t>
            </a:r>
            <a:r>
              <a:rPr lang="en-GB" sz="1400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E29DAC-2DBC-45C9-BB81-176027C2BC7F}"/>
              </a:ext>
            </a:extLst>
          </p:cNvPr>
          <p:cNvSpPr txBox="1"/>
          <p:nvPr/>
        </p:nvSpPr>
        <p:spPr>
          <a:xfrm>
            <a:off x="497164" y="2013921"/>
            <a:ext cx="43054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Up sweep</a:t>
            </a:r>
            <a:r>
              <a:rPr lang="en-GB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B99CAA5-6890-4FFB-A707-2228656BEC4A}"/>
              </a:ext>
            </a:extLst>
          </p:cNvPr>
          <p:cNvSpPr txBox="1"/>
          <p:nvPr/>
        </p:nvSpPr>
        <p:spPr>
          <a:xfrm>
            <a:off x="497165" y="5420324"/>
            <a:ext cx="558812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rhythm</a:t>
            </a:r>
            <a:r>
              <a:rPr lang="en-GB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6BAC65-CCB1-4D8D-B03C-9A22769DFD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8" y="163489"/>
            <a:ext cx="1831855" cy="168865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22FE6AB-4E66-41F2-8BAF-E1154F78281A}"/>
              </a:ext>
            </a:extLst>
          </p:cNvPr>
          <p:cNvSpPr txBox="1"/>
          <p:nvPr/>
        </p:nvSpPr>
        <p:spPr>
          <a:xfrm>
            <a:off x="6308126" y="3354201"/>
            <a:ext cx="54264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down sweep</a:t>
            </a:r>
            <a:r>
              <a:rPr lang="en-GB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5484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2EFBBC-6DC8-4040-B292-C8A1E0654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495300"/>
            <a:ext cx="12192001" cy="73533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D9A7E7-4856-458A-8AC6-6E080E6042DD}"/>
              </a:ext>
            </a:extLst>
          </p:cNvPr>
          <p:cNvSpPr txBox="1"/>
          <p:nvPr/>
        </p:nvSpPr>
        <p:spPr>
          <a:xfrm>
            <a:off x="3524249" y="114299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Dance Vocabulary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243BAFD-DCC5-429C-9D4B-6EE559CEFFD6}"/>
              </a:ext>
            </a:extLst>
          </p:cNvPr>
          <p:cNvSpPr txBox="1"/>
          <p:nvPr/>
        </p:nvSpPr>
        <p:spPr>
          <a:xfrm>
            <a:off x="3700722" y="2056849"/>
            <a:ext cx="54090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latin typeface="Comic Sans MS" panose="030F0702030302020204" pitchFamily="66" charset="0"/>
              </a:rPr>
              <a:t>performance</a:t>
            </a:r>
            <a:r>
              <a:rPr lang="en-GB" sz="1400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9911073-3BBC-4198-9824-72D26C2728A9}"/>
              </a:ext>
            </a:extLst>
          </p:cNvPr>
          <p:cNvSpPr txBox="1"/>
          <p:nvPr/>
        </p:nvSpPr>
        <p:spPr>
          <a:xfrm>
            <a:off x="304477" y="2269185"/>
            <a:ext cx="3841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latin typeface="Comic Sans MS" panose="030F0702030302020204" pitchFamily="66" charset="0"/>
              </a:rPr>
              <a:t>posture</a:t>
            </a:r>
            <a:r>
              <a:rPr lang="en-GB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6025A67-18F3-41C2-8043-9D63917F2682}"/>
              </a:ext>
            </a:extLst>
          </p:cNvPr>
          <p:cNvSpPr txBox="1"/>
          <p:nvPr/>
        </p:nvSpPr>
        <p:spPr>
          <a:xfrm>
            <a:off x="3822750" y="1122315"/>
            <a:ext cx="48407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latin typeface="Comic Sans MS" panose="030F0702030302020204" pitchFamily="66" charset="0"/>
              </a:rPr>
              <a:t>formation</a:t>
            </a:r>
            <a:r>
              <a:rPr lang="en-GB" sz="1400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EC9D3CB-7810-4E1C-A248-819F286952C1}"/>
              </a:ext>
            </a:extLst>
          </p:cNvPr>
          <p:cNvSpPr txBox="1"/>
          <p:nvPr/>
        </p:nvSpPr>
        <p:spPr>
          <a:xfrm>
            <a:off x="7581349" y="2976686"/>
            <a:ext cx="53123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latin typeface="Comic Sans MS" panose="030F0702030302020204" pitchFamily="66" charset="0"/>
              </a:rPr>
              <a:t>relationship</a:t>
            </a:r>
            <a:r>
              <a:rPr lang="en-GB" sz="1600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EC0A8D-47E7-4A51-9933-D7E21E67AE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477" y="206943"/>
            <a:ext cx="2915296" cy="211015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238D74D-5003-4FB6-B6C1-383F1F5C4FDD}"/>
              </a:ext>
            </a:extLst>
          </p:cNvPr>
          <p:cNvSpPr txBox="1"/>
          <p:nvPr/>
        </p:nvSpPr>
        <p:spPr>
          <a:xfrm>
            <a:off x="8731122" y="1026489"/>
            <a:ext cx="42954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latin typeface="Comic Sans MS" panose="030F0702030302020204" pitchFamily="66" charset="0"/>
              </a:rPr>
              <a:t>canon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98092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D31D03D-E5E1-4F7F-AB0F-1E9611E5AC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915"/>
            <a:ext cx="12192000" cy="68586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E4CE339-49A9-4336-974B-7C8C74BE46D2}"/>
              </a:ext>
            </a:extLst>
          </p:cNvPr>
          <p:cNvSpPr txBox="1"/>
          <p:nvPr/>
        </p:nvSpPr>
        <p:spPr>
          <a:xfrm>
            <a:off x="2857500" y="81334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Yoga Vocabulary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81D413-1366-490F-9F6E-6592A3AA61FB}"/>
              </a:ext>
            </a:extLst>
          </p:cNvPr>
          <p:cNvSpPr txBox="1"/>
          <p:nvPr/>
        </p:nvSpPr>
        <p:spPr>
          <a:xfrm>
            <a:off x="3593306" y="5144616"/>
            <a:ext cx="4143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calm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789CB2-BEDA-44C0-8B24-B9805978FF57}"/>
              </a:ext>
            </a:extLst>
          </p:cNvPr>
          <p:cNvSpPr txBox="1"/>
          <p:nvPr/>
        </p:nvSpPr>
        <p:spPr>
          <a:xfrm>
            <a:off x="4253310" y="3683434"/>
            <a:ext cx="63060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High lunge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BABA52-887E-4310-AD76-08E0FA70AAAA}"/>
              </a:ext>
            </a:extLst>
          </p:cNvPr>
          <p:cNvSpPr txBox="1"/>
          <p:nvPr/>
        </p:nvSpPr>
        <p:spPr>
          <a:xfrm>
            <a:off x="4707526" y="2114121"/>
            <a:ext cx="42973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notice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EE07C7-F98E-44B6-BF85-8E2840B9F01A}"/>
              </a:ext>
            </a:extLst>
          </p:cNvPr>
          <p:cNvSpPr txBox="1"/>
          <p:nvPr/>
        </p:nvSpPr>
        <p:spPr>
          <a:xfrm>
            <a:off x="285675" y="899591"/>
            <a:ext cx="470177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quality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E35761-CD3C-4B6A-8821-DBD7B441DF35}"/>
              </a:ext>
            </a:extLst>
          </p:cNvPr>
          <p:cNvSpPr txBox="1"/>
          <p:nvPr/>
        </p:nvSpPr>
        <p:spPr>
          <a:xfrm>
            <a:off x="7531331" y="5169879"/>
            <a:ext cx="44588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fluidity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DC7CA5C-66E0-4D4E-B1DE-1D336ED21C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87863"/>
            <a:ext cx="3167066" cy="308575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7510A3F-8A3D-4D0E-BC79-6CF927EB4927}"/>
              </a:ext>
            </a:extLst>
          </p:cNvPr>
          <p:cNvSpPr txBox="1"/>
          <p:nvPr/>
        </p:nvSpPr>
        <p:spPr>
          <a:xfrm>
            <a:off x="7018103" y="1064886"/>
            <a:ext cx="497204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develop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5155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turquoise power point background">
            <a:extLst>
              <a:ext uri="{FF2B5EF4-FFF2-40B4-BE49-F238E27FC236}">
                <a16:creationId xmlns:a16="http://schemas.microsoft.com/office/drawing/2014/main" id="{869F9F4A-6974-4184-A17F-73E0BCF44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05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20E22C5-8246-4698-9129-6E05C0F4AD51}"/>
              </a:ext>
            </a:extLst>
          </p:cNvPr>
          <p:cNvSpPr txBox="1"/>
          <p:nvPr/>
        </p:nvSpPr>
        <p:spPr>
          <a:xfrm>
            <a:off x="2695575" y="149929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Gymnastics Vocabulary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95F54F-D3C2-4CF3-B4FD-06381761F2BA}"/>
              </a:ext>
            </a:extLst>
          </p:cNvPr>
          <p:cNvSpPr txBox="1"/>
          <p:nvPr/>
        </p:nvSpPr>
        <p:spPr>
          <a:xfrm>
            <a:off x="265853" y="3402605"/>
            <a:ext cx="43220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rotation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2B8F02-E85F-4097-B126-B5ED86263B7C}"/>
              </a:ext>
            </a:extLst>
          </p:cNvPr>
          <p:cNvSpPr txBox="1"/>
          <p:nvPr/>
        </p:nvSpPr>
        <p:spPr>
          <a:xfrm>
            <a:off x="71436" y="4995270"/>
            <a:ext cx="633266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synchronisation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79D71E-3F73-4C48-A364-A4823F42495F}"/>
              </a:ext>
            </a:extLst>
          </p:cNvPr>
          <p:cNvSpPr txBox="1"/>
          <p:nvPr/>
        </p:nvSpPr>
        <p:spPr>
          <a:xfrm>
            <a:off x="6404099" y="5638765"/>
            <a:ext cx="58109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symmetrical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BD2475-C51F-47DC-AEAA-12CA42814F35}"/>
              </a:ext>
            </a:extLst>
          </p:cNvPr>
          <p:cNvSpPr txBox="1"/>
          <p:nvPr/>
        </p:nvSpPr>
        <p:spPr>
          <a:xfrm>
            <a:off x="2505073" y="1219235"/>
            <a:ext cx="689662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asymmetrical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396602-B8C0-4873-83C5-8CC6018FD6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853" y="149929"/>
            <a:ext cx="1944793" cy="217646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B8E84DB-8E09-4248-BE16-B9D06F65C92B}"/>
              </a:ext>
            </a:extLst>
          </p:cNvPr>
          <p:cNvSpPr txBox="1"/>
          <p:nvPr/>
        </p:nvSpPr>
        <p:spPr>
          <a:xfrm>
            <a:off x="8886142" y="1572586"/>
            <a:ext cx="58109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canon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17FB5E5-10DB-414C-8D8A-083AC3F374FA}"/>
              </a:ext>
            </a:extLst>
          </p:cNvPr>
          <p:cNvSpPr txBox="1"/>
          <p:nvPr/>
        </p:nvSpPr>
        <p:spPr>
          <a:xfrm>
            <a:off x="4530194" y="2602841"/>
            <a:ext cx="477937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aesthetics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4CF3A3-73A4-4E4F-9483-504E3656A2EC}"/>
              </a:ext>
            </a:extLst>
          </p:cNvPr>
          <p:cNvSpPr txBox="1"/>
          <p:nvPr/>
        </p:nvSpPr>
        <p:spPr>
          <a:xfrm>
            <a:off x="7012237" y="3887274"/>
            <a:ext cx="477937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progression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528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744684-075E-4203-A70D-3FBB49FD72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5EFC3E6-0023-4E84-A44A-69CB55458E7A}"/>
              </a:ext>
            </a:extLst>
          </p:cNvPr>
          <p:cNvSpPr txBox="1"/>
          <p:nvPr/>
        </p:nvSpPr>
        <p:spPr>
          <a:xfrm>
            <a:off x="3276599" y="280436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Fitness Vocabulary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6DB39E-4775-425A-8EF2-DCD3ED1BFCD7}"/>
              </a:ext>
            </a:extLst>
          </p:cNvPr>
          <p:cNvSpPr txBox="1"/>
          <p:nvPr/>
        </p:nvSpPr>
        <p:spPr>
          <a:xfrm>
            <a:off x="7700962" y="1735637"/>
            <a:ext cx="4781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power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67C6E6-9D79-4973-9266-F5D9E8F1049C}"/>
              </a:ext>
            </a:extLst>
          </p:cNvPr>
          <p:cNvSpPr txBox="1"/>
          <p:nvPr/>
        </p:nvSpPr>
        <p:spPr>
          <a:xfrm>
            <a:off x="7032134" y="5520745"/>
            <a:ext cx="43946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technique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0811A2-938B-4EAC-A94F-6FFD79D08AC4}"/>
              </a:ext>
            </a:extLst>
          </p:cNvPr>
          <p:cNvSpPr txBox="1"/>
          <p:nvPr/>
        </p:nvSpPr>
        <p:spPr>
          <a:xfrm>
            <a:off x="4805404" y="4183490"/>
            <a:ext cx="51530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rhythm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48AF1C-0570-48C1-A597-17DC5536C910}"/>
              </a:ext>
            </a:extLst>
          </p:cNvPr>
          <p:cNvSpPr txBox="1"/>
          <p:nvPr/>
        </p:nvSpPr>
        <p:spPr>
          <a:xfrm>
            <a:off x="2355435" y="1135473"/>
            <a:ext cx="50264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momentum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26628DE-6FFE-4A58-BADA-78321A5F4A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264" y="179742"/>
            <a:ext cx="2158171" cy="207891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167E9B3-F17E-4C15-8355-C9C9D3D0AF77}"/>
              </a:ext>
            </a:extLst>
          </p:cNvPr>
          <p:cNvSpPr txBox="1"/>
          <p:nvPr/>
        </p:nvSpPr>
        <p:spPr>
          <a:xfrm>
            <a:off x="8177212" y="3326192"/>
            <a:ext cx="4041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agility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2F9685-8AD0-427C-A3A2-A1A20FA09325}"/>
              </a:ext>
            </a:extLst>
          </p:cNvPr>
          <p:cNvSpPr txBox="1"/>
          <p:nvPr/>
        </p:nvSpPr>
        <p:spPr>
          <a:xfrm>
            <a:off x="3705225" y="2731684"/>
            <a:ext cx="4781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drive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6658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result for green power point background">
            <a:extLst>
              <a:ext uri="{FF2B5EF4-FFF2-40B4-BE49-F238E27FC236}">
                <a16:creationId xmlns:a16="http://schemas.microsoft.com/office/drawing/2014/main" id="{BD31BB5B-55C8-44BB-A3B8-2C04C2EC8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6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211E100-497A-4FC0-8BF7-562572549D36}"/>
              </a:ext>
            </a:extLst>
          </p:cNvPr>
          <p:cNvSpPr txBox="1"/>
          <p:nvPr/>
        </p:nvSpPr>
        <p:spPr>
          <a:xfrm>
            <a:off x="3990975" y="212885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OAA Vocabulary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A36BE9-AB73-46DF-823E-053CF8C446A1}"/>
              </a:ext>
            </a:extLst>
          </p:cNvPr>
          <p:cNvSpPr txBox="1"/>
          <p:nvPr/>
        </p:nvSpPr>
        <p:spPr>
          <a:xfrm>
            <a:off x="7376413" y="4108844"/>
            <a:ext cx="739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collective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055212-9AE1-4BFC-AE08-901340615D68}"/>
              </a:ext>
            </a:extLst>
          </p:cNvPr>
          <p:cNvSpPr txBox="1"/>
          <p:nvPr/>
        </p:nvSpPr>
        <p:spPr>
          <a:xfrm>
            <a:off x="2946080" y="1257139"/>
            <a:ext cx="51009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tactical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8EF3C36-45C7-4DA9-9FE9-B88F94C80024}"/>
              </a:ext>
            </a:extLst>
          </p:cNvPr>
          <p:cNvSpPr txBox="1"/>
          <p:nvPr/>
        </p:nvSpPr>
        <p:spPr>
          <a:xfrm>
            <a:off x="2896352" y="2951286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collaborate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0EA164-3454-45AE-9CD9-64EE954801AF}"/>
              </a:ext>
            </a:extLst>
          </p:cNvPr>
          <p:cNvSpPr txBox="1"/>
          <p:nvPr/>
        </p:nvSpPr>
        <p:spPr>
          <a:xfrm>
            <a:off x="200622" y="5245990"/>
            <a:ext cx="55268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Control card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4573CE-8938-4E86-B983-47D915A8F2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518" y="246412"/>
            <a:ext cx="2206227" cy="318174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921A719-3B69-4582-AAF7-64F09F295B85}"/>
              </a:ext>
            </a:extLst>
          </p:cNvPr>
          <p:cNvSpPr txBox="1"/>
          <p:nvPr/>
        </p:nvSpPr>
        <p:spPr>
          <a:xfrm>
            <a:off x="6758218" y="1633884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orienteering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0101BF-C6BB-4D14-8BE9-E3E4B8D7AF8E}"/>
              </a:ext>
            </a:extLst>
          </p:cNvPr>
          <p:cNvSpPr txBox="1"/>
          <p:nvPr/>
        </p:nvSpPr>
        <p:spPr>
          <a:xfrm>
            <a:off x="6791440" y="5537119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navigation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833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tennis  powerpoint presentation slide background">
            <a:extLst>
              <a:ext uri="{FF2B5EF4-FFF2-40B4-BE49-F238E27FC236}">
                <a16:creationId xmlns:a16="http://schemas.microsoft.com/office/drawing/2014/main" id="{E4263B8F-D693-41EF-8919-5B40328552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7F3E725-3FE3-4922-ABF7-64EBD7A828DB}"/>
              </a:ext>
            </a:extLst>
          </p:cNvPr>
          <p:cNvSpPr txBox="1"/>
          <p:nvPr/>
        </p:nvSpPr>
        <p:spPr>
          <a:xfrm>
            <a:off x="476498" y="0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Tennis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A4DDE-4844-43AE-A648-554DA833A7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5103" y="218893"/>
            <a:ext cx="2553057" cy="3377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7277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 result for football powerpoint presentation slide background">
            <a:extLst>
              <a:ext uri="{FF2B5EF4-FFF2-40B4-BE49-F238E27FC236}">
                <a16:creationId xmlns:a16="http://schemas.microsoft.com/office/drawing/2014/main" id="{D8C59A23-CD15-4B60-AA9F-43C73B2077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709"/>
          <a:stretch/>
        </p:blipFill>
        <p:spPr bwMode="auto">
          <a:xfrm>
            <a:off x="0" y="1"/>
            <a:ext cx="12192000" cy="691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B5A2558-6E31-4315-8B5F-44C896892B73}"/>
              </a:ext>
            </a:extLst>
          </p:cNvPr>
          <p:cNvSpPr txBox="1"/>
          <p:nvPr/>
        </p:nvSpPr>
        <p:spPr>
          <a:xfrm>
            <a:off x="1192116" y="0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Rounders Vocabulary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705C37-AC2E-440F-B12C-67467303EA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1751" y="1686697"/>
            <a:ext cx="2476613" cy="364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3079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result for swimming powerpoint presentation slide background">
            <a:extLst>
              <a:ext uri="{FF2B5EF4-FFF2-40B4-BE49-F238E27FC236}">
                <a16:creationId xmlns:a16="http://schemas.microsoft.com/office/drawing/2014/main" id="{6D609D79-CCCC-4576-A2CB-917EFCBB3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66"/>
            <a:ext cx="12192000" cy="687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FE62F2F-634B-4EEB-B2BF-BA2BB61B019D}"/>
              </a:ext>
            </a:extLst>
          </p:cNvPr>
          <p:cNvSpPr txBox="1"/>
          <p:nvPr/>
        </p:nvSpPr>
        <p:spPr>
          <a:xfrm>
            <a:off x="1192116" y="0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Swimming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DE4473-D802-49DE-B770-47AC74A303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7020" y="225746"/>
            <a:ext cx="2078217" cy="32103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B6F2713-87CE-4285-97A3-CB28CF592006}"/>
              </a:ext>
            </a:extLst>
          </p:cNvPr>
          <p:cNvSpPr txBox="1"/>
          <p:nvPr/>
        </p:nvSpPr>
        <p:spPr>
          <a:xfrm>
            <a:off x="120324" y="1129958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breaststroke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B5447D-56EA-4323-A252-96811B4693B5}"/>
              </a:ext>
            </a:extLst>
          </p:cNvPr>
          <p:cNvSpPr txBox="1"/>
          <p:nvPr/>
        </p:nvSpPr>
        <p:spPr>
          <a:xfrm>
            <a:off x="5903123" y="2218509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propel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84B558-5C19-4BB7-B5C9-AC0D7DCD3ADB}"/>
              </a:ext>
            </a:extLst>
          </p:cNvPr>
          <p:cNvSpPr txBox="1"/>
          <p:nvPr/>
        </p:nvSpPr>
        <p:spPr>
          <a:xfrm>
            <a:off x="7075226" y="3478014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survival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F6F17A-0D73-428D-8B53-BB28B6A7EC07}"/>
              </a:ext>
            </a:extLst>
          </p:cNvPr>
          <p:cNvSpPr txBox="1"/>
          <p:nvPr/>
        </p:nvSpPr>
        <p:spPr>
          <a:xfrm>
            <a:off x="232644" y="2328130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backstroke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DFDD81-2996-4A76-88A4-6D849612DB3E}"/>
              </a:ext>
            </a:extLst>
          </p:cNvPr>
          <p:cNvSpPr txBox="1"/>
          <p:nvPr/>
        </p:nvSpPr>
        <p:spPr>
          <a:xfrm>
            <a:off x="0" y="5706997"/>
            <a:ext cx="70683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Treading water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C68AEC-9A44-433C-B18F-782DF2810D23}"/>
              </a:ext>
            </a:extLst>
          </p:cNvPr>
          <p:cNvSpPr txBox="1"/>
          <p:nvPr/>
        </p:nvSpPr>
        <p:spPr>
          <a:xfrm>
            <a:off x="120324" y="4553304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submersion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56D9E3C-8607-43EA-85B2-14FD6A44280F}"/>
              </a:ext>
            </a:extLst>
          </p:cNvPr>
          <p:cNvSpPr txBox="1"/>
          <p:nvPr/>
        </p:nvSpPr>
        <p:spPr>
          <a:xfrm>
            <a:off x="6292581" y="1023745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crawl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38B8EE5-A79D-4BCD-859E-D61301AF5483}"/>
              </a:ext>
            </a:extLst>
          </p:cNvPr>
          <p:cNvSpPr txBox="1"/>
          <p:nvPr/>
        </p:nvSpPr>
        <p:spPr>
          <a:xfrm>
            <a:off x="232643" y="3413273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Flutter kick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E4DC46F-D357-4321-A168-1489F9C5190A}"/>
              </a:ext>
            </a:extLst>
          </p:cNvPr>
          <p:cNvSpPr txBox="1"/>
          <p:nvPr/>
        </p:nvSpPr>
        <p:spPr>
          <a:xfrm>
            <a:off x="5742379" y="4509050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synchronised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EB784B-CDD2-4E3C-AC03-15AD5C952FAA}"/>
              </a:ext>
            </a:extLst>
          </p:cNvPr>
          <p:cNvSpPr txBox="1"/>
          <p:nvPr/>
        </p:nvSpPr>
        <p:spPr>
          <a:xfrm>
            <a:off x="7776266" y="5507788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endurance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298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result for tag rugby powerpoint presentation slide background">
            <a:extLst>
              <a:ext uri="{FF2B5EF4-FFF2-40B4-BE49-F238E27FC236}">
                <a16:creationId xmlns:a16="http://schemas.microsoft.com/office/drawing/2014/main" id="{0BCF75D2-8159-4B09-90DF-F4053A1313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1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D0F9336-6665-4E1F-A8C7-E597FC9249C1}"/>
              </a:ext>
            </a:extLst>
          </p:cNvPr>
          <p:cNvSpPr txBox="1"/>
          <p:nvPr/>
        </p:nvSpPr>
        <p:spPr>
          <a:xfrm>
            <a:off x="214768" y="115287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solidFill>
                  <a:schemeClr val="bg1"/>
                </a:solidFill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Tag Rugby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B843D5-264A-42AE-87A3-823E9B17B4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3958" y="184827"/>
            <a:ext cx="2173274" cy="4004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1350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basketball powerpoint slide">
            <a:extLst>
              <a:ext uri="{FF2B5EF4-FFF2-40B4-BE49-F238E27FC236}">
                <a16:creationId xmlns:a16="http://schemas.microsoft.com/office/drawing/2014/main" id="{BB9AE6E9-3BA0-48D8-91DB-10EFFEA6FF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77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89F386-9603-44E5-9EF4-DD34185885E9}"/>
              </a:ext>
            </a:extLst>
          </p:cNvPr>
          <p:cNvSpPr txBox="1"/>
          <p:nvPr/>
        </p:nvSpPr>
        <p:spPr>
          <a:xfrm>
            <a:off x="214768" y="115287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Basketball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C53C82-15C1-4D89-A703-25AF46A1DC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5602" y="2495411"/>
            <a:ext cx="2376171" cy="289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84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 result for volleyball powerpoint presentation slide background">
            <a:extLst>
              <a:ext uri="{FF2B5EF4-FFF2-40B4-BE49-F238E27FC236}">
                <a16:creationId xmlns:a16="http://schemas.microsoft.com/office/drawing/2014/main" id="{4A3B20C7-661E-4A65-B6D4-6910EBF19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7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1126BD-EF2D-4563-90A1-9FA320898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1429" y="0"/>
            <a:ext cx="1942262" cy="25161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F946830-E2B9-4A73-B6C1-18385D471019}"/>
              </a:ext>
            </a:extLst>
          </p:cNvPr>
          <p:cNvSpPr txBox="1"/>
          <p:nvPr/>
        </p:nvSpPr>
        <p:spPr>
          <a:xfrm>
            <a:off x="214768" y="115287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Volleyball Vocabulary</a:t>
            </a:r>
          </a:p>
        </p:txBody>
      </p:sp>
    </p:spTree>
    <p:extLst>
      <p:ext uri="{BB962C8B-B14F-4D97-AF65-F5344CB8AC3E}">
        <p14:creationId xmlns:p14="http://schemas.microsoft.com/office/powerpoint/2010/main" val="38419527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 result for dodgeball court">
            <a:extLst>
              <a:ext uri="{FF2B5EF4-FFF2-40B4-BE49-F238E27FC236}">
                <a16:creationId xmlns:a16="http://schemas.microsoft.com/office/drawing/2014/main" id="{3BF0CE3F-BB6C-4582-9A9C-56DDFCFE2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3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9DE0A31-0983-40E1-B06D-5AEFF1A3DA5D}"/>
              </a:ext>
            </a:extLst>
          </p:cNvPr>
          <p:cNvSpPr txBox="1"/>
          <p:nvPr/>
        </p:nvSpPr>
        <p:spPr>
          <a:xfrm>
            <a:off x="5271798" y="-107349"/>
            <a:ext cx="70606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 err="1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Dodeball</a:t>
            </a:r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633E5F-7DAB-44EB-875C-894A77CD2E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17786"/>
            <a:ext cx="2216408" cy="305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1375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cricket powerpoint background">
            <a:extLst>
              <a:ext uri="{FF2B5EF4-FFF2-40B4-BE49-F238E27FC236}">
                <a16:creationId xmlns:a16="http://schemas.microsoft.com/office/drawing/2014/main" id="{CFE2AD83-863F-4FE2-9A0E-F2E7812F76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614"/>
            <a:ext cx="12192001" cy="6882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A239731-645F-4949-985C-867641F8D33D}"/>
              </a:ext>
            </a:extLst>
          </p:cNvPr>
          <p:cNvSpPr txBox="1"/>
          <p:nvPr/>
        </p:nvSpPr>
        <p:spPr>
          <a:xfrm>
            <a:off x="2857500" y="102904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Cricket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0BDEB5-A7D0-4ED2-9E1D-029BBCD509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339" y="102904"/>
            <a:ext cx="1951902" cy="24201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6DD50F4-CB03-4548-B406-42D07355176C}"/>
              </a:ext>
            </a:extLst>
          </p:cNvPr>
          <p:cNvSpPr txBox="1"/>
          <p:nvPr/>
        </p:nvSpPr>
        <p:spPr>
          <a:xfrm>
            <a:off x="4274158" y="2286460"/>
            <a:ext cx="370530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b="1" dirty="0">
                <a:solidFill>
                  <a:prstClr val="black"/>
                </a:solidFill>
                <a:latin typeface="Comic Sans MS" panose="030F0702030302020204" pitchFamily="66" charset="0"/>
              </a:rPr>
              <a:t>retrieve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D7CC41-FA38-4FFF-9A54-636918181B03}"/>
              </a:ext>
            </a:extLst>
          </p:cNvPr>
          <p:cNvSpPr txBox="1"/>
          <p:nvPr/>
        </p:nvSpPr>
        <p:spPr>
          <a:xfrm>
            <a:off x="6299463" y="4005862"/>
            <a:ext cx="370530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b="1" dirty="0">
                <a:solidFill>
                  <a:prstClr val="black"/>
                </a:solidFill>
                <a:latin typeface="Comic Sans MS" panose="030F0702030302020204" pitchFamily="66" charset="0"/>
              </a:rPr>
              <a:t>stumped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5DC424-9129-4035-8969-208A8531ED95}"/>
              </a:ext>
            </a:extLst>
          </p:cNvPr>
          <p:cNvSpPr txBox="1"/>
          <p:nvPr/>
        </p:nvSpPr>
        <p:spPr>
          <a:xfrm>
            <a:off x="131339" y="3465527"/>
            <a:ext cx="568907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b="1" dirty="0">
                <a:solidFill>
                  <a:prstClr val="black"/>
                </a:solidFill>
                <a:latin typeface="Comic Sans MS" panose="030F0702030302020204" pitchFamily="66" charset="0"/>
              </a:rPr>
              <a:t>Wicket keeper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B29A296-A791-4F18-80DB-8B1EF7CC8A89}"/>
              </a:ext>
            </a:extLst>
          </p:cNvPr>
          <p:cNvSpPr txBox="1"/>
          <p:nvPr/>
        </p:nvSpPr>
        <p:spPr>
          <a:xfrm>
            <a:off x="2307204" y="1167632"/>
            <a:ext cx="370530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technique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0770B5-E509-40E4-AEB5-16F93BC0BE9D}"/>
              </a:ext>
            </a:extLst>
          </p:cNvPr>
          <p:cNvSpPr txBox="1"/>
          <p:nvPr/>
        </p:nvSpPr>
        <p:spPr>
          <a:xfrm>
            <a:off x="131339" y="5393176"/>
            <a:ext cx="370530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b="1" dirty="0">
                <a:solidFill>
                  <a:prstClr val="black"/>
                </a:solidFill>
                <a:latin typeface="Comic Sans MS" panose="030F0702030302020204" pitchFamily="66" charset="0"/>
              </a:rPr>
              <a:t>runs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33DD280-DD5D-4159-BD83-16DA2984CCD3}"/>
              </a:ext>
            </a:extLst>
          </p:cNvPr>
          <p:cNvSpPr txBox="1"/>
          <p:nvPr/>
        </p:nvSpPr>
        <p:spPr>
          <a:xfrm>
            <a:off x="9093521" y="2516048"/>
            <a:ext cx="370530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b="1" dirty="0">
                <a:solidFill>
                  <a:prstClr val="black"/>
                </a:solidFill>
                <a:latin typeface="Comic Sans MS" panose="030F0702030302020204" pitchFamily="66" charset="0"/>
              </a:rPr>
              <a:t>bowl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706A480-7016-471E-BAB8-EA5EDFCDB762}"/>
              </a:ext>
            </a:extLst>
          </p:cNvPr>
          <p:cNvSpPr txBox="1"/>
          <p:nvPr/>
        </p:nvSpPr>
        <p:spPr>
          <a:xfrm>
            <a:off x="3698309" y="5660259"/>
            <a:ext cx="781480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Two handed pick up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2330326-FDFC-40A9-9DAC-7BBF91F20AD9}"/>
              </a:ext>
            </a:extLst>
          </p:cNvPr>
          <p:cNvSpPr txBox="1"/>
          <p:nvPr/>
        </p:nvSpPr>
        <p:spPr>
          <a:xfrm>
            <a:off x="9089666" y="1026234"/>
            <a:ext cx="370530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b="1" dirty="0">
                <a:solidFill>
                  <a:prstClr val="black"/>
                </a:solidFill>
                <a:latin typeface="Comic Sans MS" panose="030F0702030302020204" pitchFamily="66" charset="0"/>
              </a:rPr>
              <a:t>strike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21653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93</Words>
  <Application>Microsoft Office PowerPoint</Application>
  <PresentationFormat>Widescreen</PresentationFormat>
  <Paragraphs>68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Nichola Carey</dc:creator>
  <cp:lastModifiedBy>Nichola Carey</cp:lastModifiedBy>
  <cp:revision>48</cp:revision>
  <dcterms:created xsi:type="dcterms:W3CDTF">2021-02-04T10:35:34Z</dcterms:created>
  <dcterms:modified xsi:type="dcterms:W3CDTF">2021-09-01T09:56:45Z</dcterms:modified>
</cp:coreProperties>
</file>