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5" r:id="rId4"/>
    <p:sldId id="261" r:id="rId5"/>
    <p:sldId id="259" r:id="rId6"/>
    <p:sldId id="260" r:id="rId7"/>
    <p:sldId id="267" r:id="rId8"/>
    <p:sldId id="268" r:id="rId9"/>
    <p:sldId id="269" r:id="rId10"/>
    <p:sldId id="270" r:id="rId11"/>
    <p:sldId id="271" r:id="rId12"/>
    <p:sldId id="272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80" d="100"/>
          <a:sy n="80" d="100"/>
        </p:scale>
        <p:origin x="136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68E807-1157-44C3-8404-DC7B879D8A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608694D-7675-4D0E-AC1C-58B91C13E4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60BDEF-9118-4256-B706-18116517BF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30/08/2021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00DED4-B3B8-4A91-B680-99C396F340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7177F0-AF68-4E40-B3C6-DA2006E006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40502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40922F-FCEB-4238-B5E6-F3DB8FD438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7737CB-69FF-4967-B0F0-70331FD1F6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E8D7D0-3F18-4A0C-BC05-6C38C18416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30/08/2021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EC151C-D8E9-410E-8DAD-14AC0ABB4C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9730E2-F933-47B3-A13F-9B433F58C4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81361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19EBE9-06AC-4E93-B206-75B802C868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5948C2-8CA0-459D-9B73-FBD272CC56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89FEC7-7E3E-416D-B1D6-E0FD9EA2A1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30/08/2021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AF3D07-D395-4B17-8A31-7C2A1CAD65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1B02F6-098C-4C60-AA8C-FB87D2AE82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03162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E835CD-1F66-4E63-A705-DEC1C548DD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39BF32-2ED2-454D-AE0A-BEEF77D221B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6C728F-B025-463B-B194-939BF8F3F7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660934A-7E3B-4C88-AD0A-EBE317C192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30/08/2021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4C94AA-9FA8-45A4-AD03-8551E4BBA0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76ABA8E-472E-41FF-ABFD-A83E0A0FED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64316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991319-33A3-4452-88E5-66A2E60C91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FA3595-40D2-430B-94B7-7DDE362BFE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B7F05FC-10A8-4B98-B677-46D9BAE672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BE03522-7969-4ABF-9E64-9A598C8F08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FF82EA3-426C-4E1B-B77F-2BB5FCE6804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BFFE2FF-F282-4D91-8F24-FF9633AF9F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30/08/2021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5953498-AC36-430F-A32F-4647035A75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CE6D0E4-AFC0-410B-8EFC-3554A94AD8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9324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9A8445-C3E8-43E8-B55C-3D4E9E37C1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F430A1C-8498-40C4-93A5-AE3DD19D73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30/08/2021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857DB81-61CC-45F9-ABEB-725CD4BB07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4463894-A555-49C0-AC16-0CE303DDDA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1695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E2EDB9D-C2F0-4E57-B934-48EF10A75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30/08/2021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1A27533-18CF-48E8-92F5-71A4C20755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0870F3-1BE8-4C48-82A8-DE7609987C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0132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879309-F8D8-4CE3-B2E5-1B336FF30F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4202EE-CA65-4645-B2F4-3D7E6613C7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8A6961-CBD6-48CE-8170-1EE0AB8EA2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D1D2916-1E32-44D4-9802-BE0AFE410F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30/08/2021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59A969-F9F4-425D-AE7A-17CECEB959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04955C-A2D9-4D59-B531-D68B819938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318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011943-7A1C-4FC8-A81C-7AB05600C5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4F47DFC-6ED9-4D05-9F84-D5754E4DFF9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F029453-14AC-40CE-815C-70A215C0F6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77B008-6EBC-4281-80E1-1A3E949507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30/08/2021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E876FD-6546-46D3-9503-A675E38567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A007F5-A52D-4C55-A63C-FCDC297F2B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67292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B455FD-F312-4137-9EC4-42CAAEC08A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DFD35F3-D8CF-4D16-A8E7-5F5F47972BC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659FB7-816F-498F-999C-B310845F0F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30/08/2021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018DFB-B21E-4DE1-9C1F-E37A0A163C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57E008-F78C-4FC8-B2F2-441CDCB0F6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4038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8369143-7B3F-4839-80D8-5029AFB7537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62BDE06-940C-4378-822A-3FDA800A73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C10172-E040-426B-934F-4982EE5401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30/08/2021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1C55AA-E5F9-4183-B926-13481455E1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D2F007-AADC-42AF-A302-57015AFEF6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21700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485F40B-F1BE-4E32-B9E0-8AFB0E38B1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78F027-04D9-435B-A4E3-BFB2409855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B3F373-268A-40A2-BA89-37215773042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46ED72-23F7-4299-A527-96BD6BAB0622}" type="datetimeFigureOut">
              <a:rPr lang="en-GB" smtClean="0"/>
              <a:t>30/08/2021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3B4788-06E9-40AB-B575-8C1920447E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1F82C5-1EB6-4FE0-8FD5-7675BB32A4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5762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BEEC843-BDE9-40A8-9047-3B6CD724C0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714" y="0"/>
            <a:ext cx="12192000" cy="6858000"/>
          </a:xfrm>
          <a:prstGeom prst="rect">
            <a:avLst/>
          </a:prstGeom>
          <a:solidFill>
            <a:srgbClr val="FFFF00"/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4D02933-6A8F-4CF7-AA5E-318CC2DD4DF4}"/>
              </a:ext>
            </a:extLst>
          </p:cNvPr>
          <p:cNvSpPr txBox="1"/>
          <p:nvPr/>
        </p:nvSpPr>
        <p:spPr>
          <a:xfrm>
            <a:off x="2971799" y="123825"/>
            <a:ext cx="94964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Athletics Vocabulary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1FB5BCC-DD39-485C-8150-53469B27E08A}"/>
              </a:ext>
            </a:extLst>
          </p:cNvPr>
          <p:cNvSpPr txBox="1"/>
          <p:nvPr/>
        </p:nvSpPr>
        <p:spPr>
          <a:xfrm>
            <a:off x="7584285" y="5443693"/>
            <a:ext cx="470296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chemeClr val="bg1"/>
                </a:solidFill>
                <a:latin typeface="Comic Sans MS" panose="030F0702030302020204" pitchFamily="66" charset="0"/>
              </a:rPr>
              <a:t>further</a:t>
            </a:r>
            <a:r>
              <a:rPr lang="en-GB" dirty="0"/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70A0F65-9C11-412C-84B1-887174343B84}"/>
              </a:ext>
            </a:extLst>
          </p:cNvPr>
          <p:cNvSpPr txBox="1"/>
          <p:nvPr/>
        </p:nvSpPr>
        <p:spPr>
          <a:xfrm>
            <a:off x="9133289" y="3466919"/>
            <a:ext cx="327421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chemeClr val="bg1"/>
                </a:solidFill>
                <a:latin typeface="Comic Sans MS" panose="030F0702030302020204" pitchFamily="66" charset="0"/>
              </a:rPr>
              <a:t>pace</a:t>
            </a:r>
            <a:r>
              <a:rPr lang="en-GB" sz="1400" dirty="0"/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F2E8B75-E62C-479A-AC48-C35D1FE11BFD}"/>
              </a:ext>
            </a:extLst>
          </p:cNvPr>
          <p:cNvSpPr txBox="1"/>
          <p:nvPr/>
        </p:nvSpPr>
        <p:spPr>
          <a:xfrm>
            <a:off x="3782617" y="4121948"/>
            <a:ext cx="510063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chemeClr val="bg1"/>
                </a:solidFill>
                <a:latin typeface="Comic Sans MS" panose="030F0702030302020204" pitchFamily="66" charset="0"/>
              </a:rPr>
              <a:t>accurately</a:t>
            </a:r>
            <a:r>
              <a:rPr lang="en-GB" sz="1400" dirty="0"/>
              <a:t>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88DF0C9-0727-4647-BD90-14712553E861}"/>
              </a:ext>
            </a:extLst>
          </p:cNvPr>
          <p:cNvSpPr txBox="1"/>
          <p:nvPr/>
        </p:nvSpPr>
        <p:spPr>
          <a:xfrm>
            <a:off x="8395099" y="875244"/>
            <a:ext cx="365045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chemeClr val="bg1"/>
                </a:solidFill>
                <a:latin typeface="Comic Sans MS" panose="030F0702030302020204" pitchFamily="66" charset="0"/>
              </a:rPr>
              <a:t>higher</a:t>
            </a:r>
            <a:r>
              <a:rPr lang="en-GB" sz="1400" dirty="0"/>
              <a:t>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089D953-E4B0-4451-AB48-424716BCF832}"/>
              </a:ext>
            </a:extLst>
          </p:cNvPr>
          <p:cNvSpPr txBox="1"/>
          <p:nvPr/>
        </p:nvSpPr>
        <p:spPr>
          <a:xfrm>
            <a:off x="146449" y="3509741"/>
            <a:ext cx="412432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chemeClr val="bg1"/>
                </a:solidFill>
                <a:latin typeface="Comic Sans MS" panose="030F0702030302020204" pitchFamily="66" charset="0"/>
              </a:rPr>
              <a:t>control</a:t>
            </a:r>
            <a:r>
              <a:rPr lang="en-GB" dirty="0"/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553976B-9ABA-4E86-8469-416A52AA740C}"/>
              </a:ext>
            </a:extLst>
          </p:cNvPr>
          <p:cNvSpPr txBox="1"/>
          <p:nvPr/>
        </p:nvSpPr>
        <p:spPr>
          <a:xfrm>
            <a:off x="4507706" y="905925"/>
            <a:ext cx="412432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chemeClr val="bg1"/>
                </a:solidFill>
                <a:latin typeface="Comic Sans MS" panose="030F0702030302020204" pitchFamily="66" charset="0"/>
              </a:rPr>
              <a:t>power</a:t>
            </a:r>
            <a:r>
              <a:rPr lang="en-GB" sz="1400" dirty="0"/>
              <a:t>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3E29DAC-2DBC-45C9-BB81-176027C2BC7F}"/>
              </a:ext>
            </a:extLst>
          </p:cNvPr>
          <p:cNvSpPr txBox="1"/>
          <p:nvPr/>
        </p:nvSpPr>
        <p:spPr>
          <a:xfrm>
            <a:off x="497165" y="2013921"/>
            <a:ext cx="315515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chemeClr val="bg1"/>
                </a:solidFill>
                <a:latin typeface="Comic Sans MS" panose="030F0702030302020204" pitchFamily="66" charset="0"/>
              </a:rPr>
              <a:t>speed</a:t>
            </a:r>
            <a:r>
              <a:rPr lang="en-GB" dirty="0"/>
              <a:t>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B99CAA5-6890-4FFB-A707-2228656BEC4A}"/>
              </a:ext>
            </a:extLst>
          </p:cNvPr>
          <p:cNvSpPr txBox="1"/>
          <p:nvPr/>
        </p:nvSpPr>
        <p:spPr>
          <a:xfrm>
            <a:off x="1820468" y="5420324"/>
            <a:ext cx="426481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chemeClr val="bg1"/>
                </a:solidFill>
                <a:latin typeface="Comic Sans MS" panose="030F0702030302020204" pitchFamily="66" charset="0"/>
              </a:rPr>
              <a:t>faster</a:t>
            </a:r>
            <a:r>
              <a:rPr lang="en-GB" dirty="0"/>
              <a:t>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6BAC65-CCB1-4D8D-B03C-9A22769DFD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888" y="163489"/>
            <a:ext cx="1831855" cy="1688657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E22FE6AB-4E66-41F2-8BAF-E1154F78281A}"/>
              </a:ext>
            </a:extLst>
          </p:cNvPr>
          <p:cNvSpPr txBox="1"/>
          <p:nvPr/>
        </p:nvSpPr>
        <p:spPr>
          <a:xfrm>
            <a:off x="4639869" y="2513936"/>
            <a:ext cx="412432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chemeClr val="bg1"/>
                </a:solidFill>
                <a:latin typeface="Comic Sans MS" panose="030F0702030302020204" pitchFamily="66" charset="0"/>
              </a:rPr>
              <a:t>strength</a:t>
            </a:r>
            <a:r>
              <a:rPr lang="en-GB" sz="1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654847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52EFBBC-6DC8-4040-B292-C8A1E0654A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495300"/>
            <a:ext cx="12192001" cy="73533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3D9A7E7-4856-458A-8AC6-6E080E6042DD}"/>
              </a:ext>
            </a:extLst>
          </p:cNvPr>
          <p:cNvSpPr txBox="1"/>
          <p:nvPr/>
        </p:nvSpPr>
        <p:spPr>
          <a:xfrm>
            <a:off x="3524249" y="114299"/>
            <a:ext cx="94964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Dance Vocabulary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243BAFD-DCC5-429C-9D4B-6EE559CEFFD6}"/>
              </a:ext>
            </a:extLst>
          </p:cNvPr>
          <p:cNvSpPr txBox="1"/>
          <p:nvPr/>
        </p:nvSpPr>
        <p:spPr>
          <a:xfrm>
            <a:off x="1762125" y="3229450"/>
            <a:ext cx="415082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chemeClr val="bg1"/>
                </a:solidFill>
                <a:latin typeface="Comic Sans MS" panose="030F0702030302020204" pitchFamily="66" charset="0"/>
              </a:rPr>
              <a:t>feedback</a:t>
            </a:r>
            <a:r>
              <a:rPr lang="en-GB" sz="1400" dirty="0"/>
              <a:t>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9911073-3BBC-4198-9824-72D26C2728A9}"/>
              </a:ext>
            </a:extLst>
          </p:cNvPr>
          <p:cNvSpPr txBox="1"/>
          <p:nvPr/>
        </p:nvSpPr>
        <p:spPr>
          <a:xfrm>
            <a:off x="238186" y="2331795"/>
            <a:ext cx="343249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chemeClr val="bg1"/>
                </a:solidFill>
                <a:latin typeface="Comic Sans MS" panose="030F0702030302020204" pitchFamily="66" charset="0"/>
              </a:rPr>
              <a:t>perform</a:t>
            </a:r>
            <a:r>
              <a:rPr lang="en-GB" dirty="0"/>
              <a:t>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6025A67-18F3-41C2-8043-9D63917F2682}"/>
              </a:ext>
            </a:extLst>
          </p:cNvPr>
          <p:cNvSpPr txBox="1"/>
          <p:nvPr/>
        </p:nvSpPr>
        <p:spPr>
          <a:xfrm>
            <a:off x="3822750" y="1122315"/>
            <a:ext cx="484073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chemeClr val="bg1"/>
                </a:solidFill>
                <a:latin typeface="Comic Sans MS" panose="030F0702030302020204" pitchFamily="66" charset="0"/>
              </a:rPr>
              <a:t>expression</a:t>
            </a:r>
            <a:r>
              <a:rPr lang="en-GB" sz="1400" dirty="0"/>
              <a:t>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EC9D3CB-7810-4E1C-A248-819F286952C1}"/>
              </a:ext>
            </a:extLst>
          </p:cNvPr>
          <p:cNvSpPr txBox="1"/>
          <p:nvPr/>
        </p:nvSpPr>
        <p:spPr>
          <a:xfrm>
            <a:off x="8731122" y="2864357"/>
            <a:ext cx="429543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chemeClr val="bg1"/>
                </a:solidFill>
                <a:latin typeface="Comic Sans MS" panose="030F0702030302020204" pitchFamily="66" charset="0"/>
              </a:rPr>
              <a:t>explore</a:t>
            </a:r>
            <a:r>
              <a:rPr lang="en-GB" dirty="0"/>
              <a:t>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E20B402-9E53-4138-A0DA-8832845FC524}"/>
              </a:ext>
            </a:extLst>
          </p:cNvPr>
          <p:cNvSpPr txBox="1"/>
          <p:nvPr/>
        </p:nvSpPr>
        <p:spPr>
          <a:xfrm>
            <a:off x="5302479" y="2285820"/>
            <a:ext cx="384120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chemeClr val="bg1"/>
                </a:solidFill>
                <a:latin typeface="Comic Sans MS" panose="030F0702030302020204" pitchFamily="66" charset="0"/>
              </a:rPr>
              <a:t>match</a:t>
            </a:r>
            <a:r>
              <a:rPr lang="en-GB" dirty="0"/>
              <a:t>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5BB34C6-E161-4E49-8D4D-51BC616440D5}"/>
              </a:ext>
            </a:extLst>
          </p:cNvPr>
          <p:cNvSpPr txBox="1"/>
          <p:nvPr/>
        </p:nvSpPr>
        <p:spPr>
          <a:xfrm>
            <a:off x="5302479" y="5281076"/>
            <a:ext cx="318590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chemeClr val="bg1"/>
                </a:solidFill>
                <a:latin typeface="Comic Sans MS" panose="030F0702030302020204" pitchFamily="66" charset="0"/>
              </a:rPr>
              <a:t>flow</a:t>
            </a:r>
            <a:r>
              <a:rPr lang="en-GB" dirty="0"/>
              <a:t>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BEC0A8D-47E7-4A51-9933-D7E21E67AE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477" y="206943"/>
            <a:ext cx="2915296" cy="2110155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6238D74D-5003-4FB6-B6C1-383F1F5C4FDD}"/>
              </a:ext>
            </a:extLst>
          </p:cNvPr>
          <p:cNvSpPr txBox="1"/>
          <p:nvPr/>
        </p:nvSpPr>
        <p:spPr>
          <a:xfrm>
            <a:off x="8731122" y="1026489"/>
            <a:ext cx="429543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chemeClr val="bg1"/>
                </a:solidFill>
                <a:latin typeface="Comic Sans MS" panose="030F0702030302020204" pitchFamily="66" charset="0"/>
              </a:rPr>
              <a:t>create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980920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D31D03D-E5E1-4F7F-AB0F-1E9611E5AC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915"/>
            <a:ext cx="12192000" cy="685869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E4CE339-49A9-4336-974B-7C8C74BE46D2}"/>
              </a:ext>
            </a:extLst>
          </p:cNvPr>
          <p:cNvSpPr txBox="1"/>
          <p:nvPr/>
        </p:nvSpPr>
        <p:spPr>
          <a:xfrm>
            <a:off x="2857500" y="81334"/>
            <a:ext cx="949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Yoga Vocabulary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281D413-1366-490F-9F6E-6592A3AA61FB}"/>
              </a:ext>
            </a:extLst>
          </p:cNvPr>
          <p:cNvSpPr txBox="1"/>
          <p:nvPr/>
        </p:nvSpPr>
        <p:spPr>
          <a:xfrm>
            <a:off x="3593306" y="5144616"/>
            <a:ext cx="272415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link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7789CB2-BEDA-44C0-8B24-B9805978FF57}"/>
              </a:ext>
            </a:extLst>
          </p:cNvPr>
          <p:cNvSpPr txBox="1"/>
          <p:nvPr/>
        </p:nvSpPr>
        <p:spPr>
          <a:xfrm>
            <a:off x="3569498" y="3113440"/>
            <a:ext cx="518261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Flexibility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0BABA52-887E-4310-AD76-08E0FA70AAAA}"/>
              </a:ext>
            </a:extLst>
          </p:cNvPr>
          <p:cNvSpPr txBox="1"/>
          <p:nvPr/>
        </p:nvSpPr>
        <p:spPr>
          <a:xfrm>
            <a:off x="6317457" y="1139621"/>
            <a:ext cx="429730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perform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3EE07C7-F98E-44B6-BF85-8E2840B9F01A}"/>
              </a:ext>
            </a:extLst>
          </p:cNvPr>
          <p:cNvSpPr txBox="1"/>
          <p:nvPr/>
        </p:nvSpPr>
        <p:spPr>
          <a:xfrm>
            <a:off x="556020" y="1322366"/>
            <a:ext cx="470177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strength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7E35761-CD3C-4B6A-8821-DBD7B441DF35}"/>
              </a:ext>
            </a:extLst>
          </p:cNvPr>
          <p:cNvSpPr txBox="1"/>
          <p:nvPr/>
        </p:nvSpPr>
        <p:spPr>
          <a:xfrm>
            <a:off x="9548811" y="2486814"/>
            <a:ext cx="272415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try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DC7CA5C-66E0-4D4E-B1DE-1D336ED21C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787863"/>
            <a:ext cx="3167066" cy="308575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7510A3F-8A3D-4D0E-BC79-6CF927EB4927}"/>
              </a:ext>
            </a:extLst>
          </p:cNvPr>
          <p:cNvSpPr txBox="1"/>
          <p:nvPr/>
        </p:nvSpPr>
        <p:spPr>
          <a:xfrm>
            <a:off x="6238875" y="5087259"/>
            <a:ext cx="497204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technique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55155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Image result for turquoise power point background">
            <a:extLst>
              <a:ext uri="{FF2B5EF4-FFF2-40B4-BE49-F238E27FC236}">
                <a16:creationId xmlns:a16="http://schemas.microsoft.com/office/drawing/2014/main" id="{869F9F4A-6974-4184-A17F-73E0BCF447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05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20E22C5-8246-4698-9129-6E05C0F4AD51}"/>
              </a:ext>
            </a:extLst>
          </p:cNvPr>
          <p:cNvSpPr txBox="1"/>
          <p:nvPr/>
        </p:nvSpPr>
        <p:spPr>
          <a:xfrm>
            <a:off x="2695575" y="149929"/>
            <a:ext cx="94964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Gymnastics Vocabulary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A95F54F-D3C2-4CF3-B4FD-06381761F2BA}"/>
              </a:ext>
            </a:extLst>
          </p:cNvPr>
          <p:cNvSpPr txBox="1"/>
          <p:nvPr/>
        </p:nvSpPr>
        <p:spPr>
          <a:xfrm>
            <a:off x="265853" y="3402605"/>
            <a:ext cx="340518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create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4EA9F4D-9B6A-4CC3-BB20-756D93269808}"/>
              </a:ext>
            </a:extLst>
          </p:cNvPr>
          <p:cNvSpPr txBox="1"/>
          <p:nvPr/>
        </p:nvSpPr>
        <p:spPr>
          <a:xfrm>
            <a:off x="7821104" y="4064325"/>
            <a:ext cx="457568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explore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952921F-19BC-4098-B83C-FD741876BFE9}"/>
              </a:ext>
            </a:extLst>
          </p:cNvPr>
          <p:cNvSpPr txBox="1"/>
          <p:nvPr/>
        </p:nvSpPr>
        <p:spPr>
          <a:xfrm>
            <a:off x="4938711" y="2912827"/>
            <a:ext cx="22955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flow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32B8F02-E85F-4097-B126-B5ED86263B7C}"/>
              </a:ext>
            </a:extLst>
          </p:cNvPr>
          <p:cNvSpPr txBox="1"/>
          <p:nvPr/>
        </p:nvSpPr>
        <p:spPr>
          <a:xfrm>
            <a:off x="71436" y="4995270"/>
            <a:ext cx="486727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matching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D79D71E-3F73-4C48-A364-A4823F42495F}"/>
              </a:ext>
            </a:extLst>
          </p:cNvPr>
          <p:cNvSpPr txBox="1"/>
          <p:nvPr/>
        </p:nvSpPr>
        <p:spPr>
          <a:xfrm>
            <a:off x="4938711" y="5410195"/>
            <a:ext cx="581093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interesting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0BD2475-C51F-47DC-AEAA-12CA42814F35}"/>
              </a:ext>
            </a:extLst>
          </p:cNvPr>
          <p:cNvSpPr txBox="1"/>
          <p:nvPr/>
        </p:nvSpPr>
        <p:spPr>
          <a:xfrm>
            <a:off x="2505074" y="1219235"/>
            <a:ext cx="409574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control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396602-B8C0-4873-83C5-8CC6018FD6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853" y="149929"/>
            <a:ext cx="1944793" cy="2176461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4B8E84DB-8E09-4248-BE16-B9D06F65C92B}"/>
              </a:ext>
            </a:extLst>
          </p:cNvPr>
          <p:cNvSpPr txBox="1"/>
          <p:nvPr/>
        </p:nvSpPr>
        <p:spPr>
          <a:xfrm>
            <a:off x="6271192" y="1566957"/>
            <a:ext cx="581093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contrasting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85287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B744684-075E-4203-A70D-3FBB49FD72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5EFC3E6-0023-4E84-A44A-69CB55458E7A}"/>
              </a:ext>
            </a:extLst>
          </p:cNvPr>
          <p:cNvSpPr txBox="1"/>
          <p:nvPr/>
        </p:nvSpPr>
        <p:spPr>
          <a:xfrm>
            <a:off x="3276599" y="280436"/>
            <a:ext cx="94964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Fitness Vocabulary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D6DB39E-4775-425A-8EF2-DCD3ED1BFCD7}"/>
              </a:ext>
            </a:extLst>
          </p:cNvPr>
          <p:cNvSpPr txBox="1"/>
          <p:nvPr/>
        </p:nvSpPr>
        <p:spPr>
          <a:xfrm>
            <a:off x="4257675" y="3733144"/>
            <a:ext cx="47815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b="1" dirty="0">
                <a:latin typeface="Comic Sans MS" panose="030F0702030302020204" pitchFamily="66" charset="0"/>
              </a:rPr>
              <a:t>balance</a:t>
            </a:r>
            <a:endParaRPr lang="en-GB" sz="6600" b="1" dirty="0">
              <a:latin typeface="Comic Sans MS" panose="030F0702030302020204" pitchFamily="66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D67C6E6-9D79-4973-9266-F5D9E8F1049C}"/>
              </a:ext>
            </a:extLst>
          </p:cNvPr>
          <p:cNvSpPr txBox="1"/>
          <p:nvPr/>
        </p:nvSpPr>
        <p:spPr>
          <a:xfrm>
            <a:off x="8376557" y="1144728"/>
            <a:ext cx="38154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b="1" dirty="0">
                <a:latin typeface="Comic Sans MS" panose="030F0702030302020204" pitchFamily="66" charset="0"/>
              </a:rPr>
              <a:t>control</a:t>
            </a:r>
            <a:endParaRPr lang="en-GB" sz="6600" b="1" dirty="0">
              <a:latin typeface="Comic Sans MS" panose="030F0702030302020204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20811A2-938B-4EAC-A94F-6FFD79D08AC4}"/>
              </a:ext>
            </a:extLst>
          </p:cNvPr>
          <p:cNvSpPr txBox="1"/>
          <p:nvPr/>
        </p:nvSpPr>
        <p:spPr>
          <a:xfrm>
            <a:off x="6096000" y="5340425"/>
            <a:ext cx="51530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b="1" dirty="0">
                <a:latin typeface="Comic Sans MS" panose="030F0702030302020204" pitchFamily="66" charset="0"/>
              </a:rPr>
              <a:t>accurately</a:t>
            </a:r>
            <a:endParaRPr lang="en-GB" sz="6600" b="1" dirty="0">
              <a:latin typeface="Comic Sans MS" panose="030F0702030302020204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B48AF1C-0570-48C1-A597-17DC5536C910}"/>
              </a:ext>
            </a:extLst>
          </p:cNvPr>
          <p:cNvSpPr txBox="1"/>
          <p:nvPr/>
        </p:nvSpPr>
        <p:spPr>
          <a:xfrm>
            <a:off x="2990847" y="1324363"/>
            <a:ext cx="50264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b="1" dirty="0">
                <a:latin typeface="Comic Sans MS" panose="030F0702030302020204" pitchFamily="66" charset="0"/>
              </a:rPr>
              <a:t>strength</a:t>
            </a:r>
            <a:endParaRPr lang="en-GB" sz="6600" b="1" dirty="0">
              <a:latin typeface="Comic Sans MS" panose="030F0702030302020204" pitchFamily="66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26628DE-6FFE-4A58-BADA-78321A5F4A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264" y="179742"/>
            <a:ext cx="2158171" cy="2078916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F167E9B3-F17E-4C15-8355-C9C9D3D0AF77}"/>
              </a:ext>
            </a:extLst>
          </p:cNvPr>
          <p:cNvSpPr txBox="1"/>
          <p:nvPr/>
        </p:nvSpPr>
        <p:spPr>
          <a:xfrm>
            <a:off x="8177212" y="3326192"/>
            <a:ext cx="4041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b="1" dirty="0">
                <a:latin typeface="Comic Sans MS" panose="030F0702030302020204" pitchFamily="66" charset="0"/>
              </a:rPr>
              <a:t>distance</a:t>
            </a:r>
            <a:endParaRPr lang="en-GB" sz="66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36658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2BE24EB-B9AC-461A-8295-1EB2794647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33FE131-FE1A-4920-B4ED-39DB463F504A}"/>
              </a:ext>
            </a:extLst>
          </p:cNvPr>
          <p:cNvSpPr txBox="1"/>
          <p:nvPr/>
        </p:nvSpPr>
        <p:spPr>
          <a:xfrm>
            <a:off x="2695575" y="147092"/>
            <a:ext cx="94964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Fundamentals Vocabulary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8E3C6BF-56AB-4E87-B4DF-D858B1E99AB1}"/>
              </a:ext>
            </a:extLst>
          </p:cNvPr>
          <p:cNvSpPr txBox="1"/>
          <p:nvPr/>
        </p:nvSpPr>
        <p:spPr>
          <a:xfrm>
            <a:off x="8077196" y="1232933"/>
            <a:ext cx="47815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b="1" dirty="0">
                <a:latin typeface="Comic Sans MS" panose="030F0702030302020204" pitchFamily="66" charset="0"/>
              </a:rPr>
              <a:t>control</a:t>
            </a:r>
            <a:endParaRPr lang="en-GB" sz="6600" b="1" dirty="0">
              <a:latin typeface="Comic Sans MS" panose="030F0702030302020204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5A2116A-C21E-4BAC-808D-15075B309098}"/>
              </a:ext>
            </a:extLst>
          </p:cNvPr>
          <p:cNvSpPr txBox="1"/>
          <p:nvPr/>
        </p:nvSpPr>
        <p:spPr>
          <a:xfrm>
            <a:off x="2619371" y="1198150"/>
            <a:ext cx="41148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b="1" dirty="0">
                <a:latin typeface="Comic Sans MS" panose="030F0702030302020204" pitchFamily="66" charset="0"/>
              </a:rPr>
              <a:t>distance</a:t>
            </a:r>
            <a:endParaRPr lang="en-GB" sz="6600" b="1" dirty="0">
              <a:latin typeface="Comic Sans MS" panose="030F0702030302020204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5CB1931-63E8-478A-8D93-71B468A0A5CA}"/>
              </a:ext>
            </a:extLst>
          </p:cNvPr>
          <p:cNvSpPr txBox="1"/>
          <p:nvPr/>
        </p:nvSpPr>
        <p:spPr>
          <a:xfrm>
            <a:off x="8093528" y="5044941"/>
            <a:ext cx="37555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b="1" dirty="0">
                <a:latin typeface="Comic Sans MS" panose="030F0702030302020204" pitchFamily="66" charset="0"/>
              </a:rPr>
              <a:t>rhythm</a:t>
            </a:r>
            <a:endParaRPr lang="en-GB" sz="6600" b="1" dirty="0">
              <a:latin typeface="Comic Sans MS" panose="030F0702030302020204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78AE17-D829-4461-886E-FCE1453AFC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76" y="252113"/>
            <a:ext cx="2024047" cy="250567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A81B344-70A8-43D4-8E0E-E4EDD2D0D173}"/>
              </a:ext>
            </a:extLst>
          </p:cNvPr>
          <p:cNvSpPr txBox="1"/>
          <p:nvPr/>
        </p:nvSpPr>
        <p:spPr>
          <a:xfrm>
            <a:off x="2695575" y="3138937"/>
            <a:ext cx="47815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b="1" dirty="0">
                <a:latin typeface="Comic Sans MS" panose="030F0702030302020204" pitchFamily="66" charset="0"/>
              </a:rPr>
              <a:t>tension</a:t>
            </a:r>
            <a:endParaRPr lang="en-GB" sz="6600" b="1" dirty="0">
              <a:latin typeface="Comic Sans MS" panose="030F0702030302020204" pitchFamily="66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8D1D572-3926-468B-B5D6-6C84B34F5807}"/>
              </a:ext>
            </a:extLst>
          </p:cNvPr>
          <p:cNvSpPr txBox="1"/>
          <p:nvPr/>
        </p:nvSpPr>
        <p:spPr>
          <a:xfrm>
            <a:off x="2969078" y="5092209"/>
            <a:ext cx="47815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b="1" dirty="0">
                <a:latin typeface="Comic Sans MS" panose="030F0702030302020204" pitchFamily="66" charset="0"/>
              </a:rPr>
              <a:t>technique</a:t>
            </a:r>
            <a:endParaRPr lang="en-GB" sz="6600" b="1" dirty="0">
              <a:latin typeface="Comic Sans MS" panose="030F0702030302020204" pitchFamily="66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14CC9C2-4743-46D1-ADA9-3769450B9536}"/>
              </a:ext>
            </a:extLst>
          </p:cNvPr>
          <p:cNvSpPr txBox="1"/>
          <p:nvPr/>
        </p:nvSpPr>
        <p:spPr>
          <a:xfrm>
            <a:off x="6564086" y="3138937"/>
            <a:ext cx="56279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b="1" dirty="0">
                <a:latin typeface="Comic Sans MS" panose="030F0702030302020204" pitchFamily="66" charset="0"/>
              </a:rPr>
              <a:t>coordination</a:t>
            </a:r>
            <a:endParaRPr lang="en-GB" sz="66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37230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Image result for green power point background">
            <a:extLst>
              <a:ext uri="{FF2B5EF4-FFF2-40B4-BE49-F238E27FC236}">
                <a16:creationId xmlns:a16="http://schemas.microsoft.com/office/drawing/2014/main" id="{BD31BB5B-55C8-44BB-A3B8-2C04C2EC84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6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211E100-497A-4FC0-8BF7-562572549D36}"/>
              </a:ext>
            </a:extLst>
          </p:cNvPr>
          <p:cNvSpPr txBox="1"/>
          <p:nvPr/>
        </p:nvSpPr>
        <p:spPr>
          <a:xfrm>
            <a:off x="3990975" y="212885"/>
            <a:ext cx="949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OAA Vocabulary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EA36BE9-AB73-46DF-823E-053CF8C446A1}"/>
              </a:ext>
            </a:extLst>
          </p:cNvPr>
          <p:cNvSpPr txBox="1"/>
          <p:nvPr/>
        </p:nvSpPr>
        <p:spPr>
          <a:xfrm>
            <a:off x="5727500" y="5265954"/>
            <a:ext cx="73902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discuss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E055212-9AE1-4BFC-AE08-901340615D68}"/>
              </a:ext>
            </a:extLst>
          </p:cNvPr>
          <p:cNvSpPr txBox="1"/>
          <p:nvPr/>
        </p:nvSpPr>
        <p:spPr>
          <a:xfrm>
            <a:off x="4902489" y="1176872"/>
            <a:ext cx="510097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rules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5551547-9CC5-4118-9047-1D888821B304}"/>
              </a:ext>
            </a:extLst>
          </p:cNvPr>
          <p:cNvSpPr txBox="1"/>
          <p:nvPr/>
        </p:nvSpPr>
        <p:spPr>
          <a:xfrm>
            <a:off x="726277" y="3465137"/>
            <a:ext cx="552687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route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8EF3C36-45C7-4DA9-9FE9-B88F94C80024}"/>
              </a:ext>
            </a:extLst>
          </p:cNvPr>
          <p:cNvSpPr txBox="1"/>
          <p:nvPr/>
        </p:nvSpPr>
        <p:spPr>
          <a:xfrm>
            <a:off x="5176846" y="2977689"/>
            <a:ext cx="628887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trust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80EA164-3454-45AE-9CD9-64EE954801AF}"/>
              </a:ext>
            </a:extLst>
          </p:cNvPr>
          <p:cNvSpPr txBox="1"/>
          <p:nvPr/>
        </p:nvSpPr>
        <p:spPr>
          <a:xfrm>
            <a:off x="200622" y="5245990"/>
            <a:ext cx="552687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navigate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64573CE-8938-4E86-B983-47D915A8F2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518" y="246412"/>
            <a:ext cx="2206227" cy="318174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A2AC39C-99E3-474E-9DF1-B970C713097C}"/>
              </a:ext>
            </a:extLst>
          </p:cNvPr>
          <p:cNvSpPr txBox="1"/>
          <p:nvPr/>
        </p:nvSpPr>
        <p:spPr>
          <a:xfrm>
            <a:off x="9422601" y="4049251"/>
            <a:ext cx="628887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plan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921A719-3B69-4582-AAF7-64F09F295B85}"/>
              </a:ext>
            </a:extLst>
          </p:cNvPr>
          <p:cNvSpPr txBox="1"/>
          <p:nvPr/>
        </p:nvSpPr>
        <p:spPr>
          <a:xfrm>
            <a:off x="8583043" y="1390229"/>
            <a:ext cx="628887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grid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58331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basketball powerpoint slide">
            <a:extLst>
              <a:ext uri="{FF2B5EF4-FFF2-40B4-BE49-F238E27FC236}">
                <a16:creationId xmlns:a16="http://schemas.microsoft.com/office/drawing/2014/main" id="{BB9AE6E9-3BA0-48D8-91DB-10EFFEA6FF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77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389F386-9603-44E5-9EF4-DD34185885E9}"/>
              </a:ext>
            </a:extLst>
          </p:cNvPr>
          <p:cNvSpPr txBox="1"/>
          <p:nvPr/>
        </p:nvSpPr>
        <p:spPr>
          <a:xfrm>
            <a:off x="214768" y="115287"/>
            <a:ext cx="94964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Basketball Vocabulary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9C53C82-15C1-4D89-A703-25AF46A1DC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5602" y="2495411"/>
            <a:ext cx="2376171" cy="289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840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 result for football powerpoint presentation slide background">
            <a:extLst>
              <a:ext uri="{FF2B5EF4-FFF2-40B4-BE49-F238E27FC236}">
                <a16:creationId xmlns:a16="http://schemas.microsoft.com/office/drawing/2014/main" id="{DB51FFC4-6D6A-4908-BDE6-254C111324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11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05F9D9C-9C4E-48C7-9143-865618ECA048}"/>
              </a:ext>
            </a:extLst>
          </p:cNvPr>
          <p:cNvSpPr txBox="1"/>
          <p:nvPr/>
        </p:nvSpPr>
        <p:spPr>
          <a:xfrm>
            <a:off x="1192116" y="0"/>
            <a:ext cx="949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Football Vocabulary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3B01844-9E3E-4ACB-88F8-40C434A2AA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57447" y="109112"/>
            <a:ext cx="1923209" cy="2812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86600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mage result for tennis  powerpoint presentation slide background">
            <a:extLst>
              <a:ext uri="{FF2B5EF4-FFF2-40B4-BE49-F238E27FC236}">
                <a16:creationId xmlns:a16="http://schemas.microsoft.com/office/drawing/2014/main" id="{E4263B8F-D693-41EF-8919-5B40328552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88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7F3E725-3FE3-4922-ABF7-64EBD7A828DB}"/>
              </a:ext>
            </a:extLst>
          </p:cNvPr>
          <p:cNvSpPr txBox="1"/>
          <p:nvPr/>
        </p:nvSpPr>
        <p:spPr>
          <a:xfrm>
            <a:off x="476498" y="0"/>
            <a:ext cx="949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Tennis Vocabulary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6FA4DDE-4844-43AE-A648-554DA833A7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95103" y="218893"/>
            <a:ext cx="2553057" cy="3377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7277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 result for football powerpoint presentation slide background">
            <a:extLst>
              <a:ext uri="{FF2B5EF4-FFF2-40B4-BE49-F238E27FC236}">
                <a16:creationId xmlns:a16="http://schemas.microsoft.com/office/drawing/2014/main" id="{D8C59A23-CD15-4B60-AA9F-43C73B2077B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2709"/>
          <a:stretch/>
        </p:blipFill>
        <p:spPr bwMode="auto">
          <a:xfrm>
            <a:off x="0" y="1"/>
            <a:ext cx="12192000" cy="6917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B5A2558-6E31-4315-8B5F-44C896892B73}"/>
              </a:ext>
            </a:extLst>
          </p:cNvPr>
          <p:cNvSpPr txBox="1"/>
          <p:nvPr/>
        </p:nvSpPr>
        <p:spPr>
          <a:xfrm>
            <a:off x="1192116" y="0"/>
            <a:ext cx="949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Rounders Vocabulary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6705C37-AC2E-440F-B12C-67467303EA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21751" y="1686697"/>
            <a:ext cx="2476613" cy="3645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03079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Image result for hockey powerpoint presentation slide background">
            <a:extLst>
              <a:ext uri="{FF2B5EF4-FFF2-40B4-BE49-F238E27FC236}">
                <a16:creationId xmlns:a16="http://schemas.microsoft.com/office/drawing/2014/main" id="{241D39C1-0465-42B9-BFE1-35C376E359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92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C82B8B1-B17B-423D-907C-247FEACD4109}"/>
              </a:ext>
            </a:extLst>
          </p:cNvPr>
          <p:cNvSpPr txBox="1"/>
          <p:nvPr/>
        </p:nvSpPr>
        <p:spPr>
          <a:xfrm>
            <a:off x="1192116" y="0"/>
            <a:ext cx="949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Hockey Vocabulary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2ED80A7-374F-4007-B3FF-B3A36DEF31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78609" y="198114"/>
            <a:ext cx="2227862" cy="2721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12481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270</TotalTime>
  <Words>71</Words>
  <Application>Microsoft Office PowerPoint</Application>
  <PresentationFormat>Widescreen</PresentationFormat>
  <Paragraphs>59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Nichola Carey</dc:creator>
  <cp:lastModifiedBy>Nichola Carey</cp:lastModifiedBy>
  <cp:revision>31</cp:revision>
  <dcterms:created xsi:type="dcterms:W3CDTF">2021-02-04T10:35:34Z</dcterms:created>
  <dcterms:modified xsi:type="dcterms:W3CDTF">2021-08-30T12:23:48Z</dcterms:modified>
</cp:coreProperties>
</file>